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</p:sldIdLst>
  <p:sldSz cy="5143500" cx="9144000"/>
  <p:notesSz cx="6858000" cy="9144000"/>
  <p:embeddedFontLst>
    <p:embeddedFont>
      <p:font typeface="Spectral"/>
      <p:regular r:id="rId64"/>
      <p:bold r:id="rId65"/>
      <p:italic r:id="rId66"/>
      <p:boldItalic r:id="rId67"/>
    </p:embeddedFont>
    <p:embeddedFont>
      <p:font typeface="Spectral Light"/>
      <p:regular r:id="rId68"/>
      <p:bold r:id="rId69"/>
      <p:italic r:id="rId70"/>
      <p:boldItalic r:id="rId71"/>
    </p:embeddedFont>
    <p:embeddedFont>
      <p:font typeface="Merriweather Black"/>
      <p:bold r:id="rId72"/>
      <p:boldItalic r:id="rId73"/>
    </p:embeddedFont>
    <p:embeddedFont>
      <p:font typeface="Merriweather"/>
      <p:regular r:id="rId74"/>
      <p:bold r:id="rId75"/>
      <p:italic r:id="rId76"/>
      <p:boldItalic r:id="rId7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font" Target="fonts/MerriweatherBlack-boldItalic.fntdata"/><Relationship Id="rId72" Type="http://schemas.openxmlformats.org/officeDocument/2006/relationships/font" Target="fonts/MerriweatherBlack-bold.fntdata"/><Relationship Id="rId31" Type="http://schemas.openxmlformats.org/officeDocument/2006/relationships/slide" Target="slides/slide26.xml"/><Relationship Id="rId75" Type="http://schemas.openxmlformats.org/officeDocument/2006/relationships/font" Target="fonts/Merriweather-bold.fntdata"/><Relationship Id="rId30" Type="http://schemas.openxmlformats.org/officeDocument/2006/relationships/slide" Target="slides/slide25.xml"/><Relationship Id="rId74" Type="http://schemas.openxmlformats.org/officeDocument/2006/relationships/font" Target="fonts/Merriweather-regular.fntdata"/><Relationship Id="rId33" Type="http://schemas.openxmlformats.org/officeDocument/2006/relationships/slide" Target="slides/slide28.xml"/><Relationship Id="rId77" Type="http://schemas.openxmlformats.org/officeDocument/2006/relationships/font" Target="fonts/Merriweather-boldItalic.fntdata"/><Relationship Id="rId32" Type="http://schemas.openxmlformats.org/officeDocument/2006/relationships/slide" Target="slides/slide27.xml"/><Relationship Id="rId76" Type="http://schemas.openxmlformats.org/officeDocument/2006/relationships/font" Target="fonts/Merriweather-italic.fntdata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71" Type="http://schemas.openxmlformats.org/officeDocument/2006/relationships/font" Target="fonts/SpectralLight-boldItalic.fntdata"/><Relationship Id="rId70" Type="http://schemas.openxmlformats.org/officeDocument/2006/relationships/font" Target="fonts/SpectralLight-italic.fntdata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font" Target="fonts/Spectral-regular.fntdata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font" Target="fonts/Spectral-italic.fntdata"/><Relationship Id="rId21" Type="http://schemas.openxmlformats.org/officeDocument/2006/relationships/slide" Target="slides/slide16.xml"/><Relationship Id="rId65" Type="http://schemas.openxmlformats.org/officeDocument/2006/relationships/font" Target="fonts/Spectral-bold.fntdata"/><Relationship Id="rId24" Type="http://schemas.openxmlformats.org/officeDocument/2006/relationships/slide" Target="slides/slide19.xml"/><Relationship Id="rId68" Type="http://schemas.openxmlformats.org/officeDocument/2006/relationships/font" Target="fonts/SpectralLight-regular.fntdata"/><Relationship Id="rId23" Type="http://schemas.openxmlformats.org/officeDocument/2006/relationships/slide" Target="slides/slide18.xml"/><Relationship Id="rId67" Type="http://schemas.openxmlformats.org/officeDocument/2006/relationships/font" Target="fonts/Spectral-boldItalic.fntdata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font" Target="fonts/SpectralLight-bold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cbi.nlm.nih.gov/pmc/articles/PMC2776393/" TargetMode="Externa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9" name="Shape 2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0" name="Google Shape;207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1" name="Google Shape;207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7" name="Shape 2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8" name="Google Shape;2098;g25cfc2e1b47_4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9" name="Google Shape;2099;g25cfc2e1b47_4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7" name="Shape 2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8" name="Google Shape;2128;g131cd8db3ce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9" name="Google Shape;2129;g131cd8db3ce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5" name="Shape 2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6" name="Google Shape;2166;g131cd8db3ce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7" name="Google Shape;2167;g131cd8db3ce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7" name="Shape 2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g25cba191f5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9" name="Google Shape;2189;g25cba191f5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0" name="Shape 2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" name="Google Shape;2211;g25cfc2e1b47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2" name="Google Shape;2212;g25cfc2e1b47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Associations—memory, emotions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4" name="Shape 2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5" name="Google Shape;2235;g25cfc2e1b47_9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6" name="Google Shape;2236;g25cfc2e1b47_9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Associations—memory, emotions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9" name="Shape 2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0" name="Google Shape;2260;g25cfc2e1b47_9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1" name="Google Shape;2261;g25cfc2e1b47_9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Associations—memory, emotions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4" name="Shape 2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5" name="Google Shape;2285;g25cfc2e1b47_9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6" name="Google Shape;2286;g25cfc2e1b47_9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Associations—memory, emotions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9" name="Shape 2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0" name="Google Shape;2310;g25cfc2e1b47_9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1" name="Google Shape;2311;g25cfc2e1b47_9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Associations—memory, emotions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4" name="Shape 2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5" name="Google Shape;2335;g25cba191f59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6" name="Google Shape;2336;g25cba191f59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7" name="Shape 2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8" name="Google Shape;2358;g25cfc2e1b47_0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9" name="Google Shape;2359;g25cfc2e1b47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8" name="Shape 2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9" name="Google Shape;2389;g25cfc2e1b47_0_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0" name="Google Shape;2390;g25cfc2e1b47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4" name="Shape 2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5" name="Google Shape;2395;g25cfc2e1b47_0_2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6" name="Google Shape;2396;g25cfc2e1b47_0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0" name="Shape 2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1" name="Google Shape;2401;g25cfc2e1b47_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2" name="Google Shape;2402;g25cfc2e1b47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0" name="Shape 2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1" name="Google Shape;2431;g25cfc2e1b47_0_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2" name="Google Shape;2432;g25cfc2e1b47_0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6" name="Shape 2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" name="Google Shape;2437;g25cba191f59_0_4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8" name="Google Shape;2438;g25cba191f59_0_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8" name="Shape 2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9" name="Google Shape;2459;g25cba191f59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0" name="Google Shape;2460;g25cba191f59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Spectral"/>
              <a:buChar char="●"/>
            </a:pP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Central hub for a user’s important music and memories—stays true to archival goal</a:t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Spectral"/>
              <a:buChar char="●"/>
            </a:pP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Direct user interaction (i.e. cong to each others memories, com</a:t>
            </a: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menting on each others posts, linki</a:t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Spectral"/>
              <a:buChar char="●"/>
            </a:pPr>
            <a:r>
              <a:rPr lang="en" sz="14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Feels like a chore to post</a:t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tral"/>
              <a:buChar char="●"/>
            </a:pPr>
            <a:r>
              <a:rPr lang="en" sz="14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Potentially not novel enough—too similar to other apps</a:t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4" name="Shape 2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5" name="Google Shape;2485;g25cfc2e1b47_0_4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6" name="Google Shape;2486;g25cfc2e1b47_0_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Spectral"/>
              <a:buChar char="●"/>
            </a:pPr>
            <a:r>
              <a:rPr lang="en" sz="14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Communicating abstract music associations through symbolism</a:t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tral"/>
              <a:buChar char="●"/>
            </a:pPr>
            <a:r>
              <a:rPr lang="en" sz="14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Quick, fun, and simple—things are open to interpretation</a:t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Spectral"/>
              <a:buChar char="●"/>
            </a:pPr>
            <a:r>
              <a:rPr lang="en" sz="14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Themed questions may not be relatable</a:t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tral"/>
              <a:buChar char="●"/>
            </a:pPr>
            <a:r>
              <a:rPr lang="en" sz="14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Loses the aspect of archiving and sharing memories with others</a:t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434343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Spectral"/>
              <a:buChar char="●"/>
            </a:pPr>
            <a:r>
              <a:rPr lang="en" sz="14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Themed questions may not be relatable</a:t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tral"/>
              <a:buChar char="●"/>
            </a:pPr>
            <a:r>
              <a:rPr lang="en" sz="14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Loses the aspect of archiving and sharing memories with others</a:t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434343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0" name="Shape 2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1" name="Google Shape;2511;g131cd8db3ce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2" name="Google Shape;2512;g131cd8db3ce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https://www.ncbi.nlm.nih.gov/pmc/articles/PMC2776393/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Different modalities—find a different spin by asking themed questions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7" name="Shape 2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8" name="Google Shape;2558;g25cba191f59_0_4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9" name="Google Shape;2559;g25cba191f59_0_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1" name="Shape 2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2" name="Google Shape;2572;g25cfc2e1b47_4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3" name="Google Shape;2573;g25cfc2e1b47_4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Instead of asking only the theme question in relation to their song, ask users to log what they’re feeling and doing from a selection, then let them look back on all the songs they associated with a certain feeling or activity.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7" name="Shape 2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8" name="Google Shape;2588;g25cfc2e1b47_4_4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9" name="Google Shape;2589;g25cfc2e1b47_4_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Instead of asking only the theme question in relation to their song, ask users to log what they’re feeling and doing from a selection, then let them look back on all the songs they associated with a certain feeling or activity.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3" name="Shape 2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4" name="Google Shape;2604;g25cba191f59_0_4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5" name="Google Shape;2605;g25cba191f59_0_4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6" name="Shape 2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7" name="Google Shape;2627;g25cba191f59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8" name="Google Shape;2628;g25cba191f59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4" name="Shape 2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5" name="Google Shape;2695;g25cfc2e1b47_3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6" name="Google Shape;2696;g25cfc2e1b47_3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1" name="Shape 2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2" name="Google Shape;2722;g25cfc2e1b47_3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3" name="Google Shape;2723;g25cfc2e1b47_3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features that are accessible in the relevant task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0" name="Shape 2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1" name="Google Shape;2731;g25cfc2e1b47_3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2" name="Google Shape;2732;g25cfc2e1b47_3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8" name="Shape 2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9" name="Google Shape;2739;g25cfc2e1b47_3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0" name="Google Shape;2740;g25cfc2e1b47_3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8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9" name="Google Shape;2749;g25cba191f59_0_5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0" name="Google Shape;2750;g25cba191f59_0_5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1" name="Shape 2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2" name="Google Shape;2772;g293828ccd51_0_3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3" name="Google Shape;2773;g293828ccd51_0_3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Notes: Natalia is not a frequent social media user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Adrian w</a:t>
            </a:r>
            <a:r>
              <a:rPr lang="en"/>
              <a:t>as in band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7" name="Shape 2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8" name="Google Shape;2838;g25cfc2e1b47_4_4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9" name="Google Shape;2839;g25cfc2e1b47_4_4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Notes: Natalia is not a frequent social media user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3" name="Shape 2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4" name="Google Shape;2904;g25cba191f59_0_6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5" name="Google Shape;2905;g25cba191f59_0_6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4" name="Shape 2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5" name="Google Shape;2925;g25cfc2e1b47_5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6" name="Google Shape;2926;g25cfc2e1b47_5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8" name="Shape 2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9" name="Google Shape;2939;g25cfc2e1b47_4_4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0" name="Google Shape;2940;g25cfc2e1b47_4_4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4" name="Shape 2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5" name="Google Shape;2945;g25cba191f59_0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6" name="Google Shape;2946;g25cba191f59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2" name="Shape 2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3" name="Google Shape;2993;g293828ccd51_0_34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4" name="Google Shape;2994;g293828ccd51_0_34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5" name="Shape 3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6" name="Google Shape;3016;g293828ccd51_0_36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7" name="Google Shape;3017;g293828ccd51_0_36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Note: </a:t>
            </a:r>
            <a:r>
              <a:rPr lang="en" sz="1400">
                <a:solidFill>
                  <a:srgbClr val="434343"/>
                </a:solidFill>
                <a:latin typeface="Spectral"/>
                <a:ea typeface="Spectral"/>
                <a:cs typeface="Spectral"/>
                <a:sym typeface="Spectral"/>
              </a:rPr>
              <a:t>(5-13 min) </a:t>
            </a:r>
            <a:r>
              <a:rPr lang="en" sz="14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some participants took longer because they were thinking aloud more, not necessarily because </a:t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it was difficult for them</a:t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434343"/>
                </a:solidFill>
                <a:latin typeface="Spectral"/>
                <a:ea typeface="Spectral"/>
                <a:cs typeface="Spectral"/>
                <a:sym typeface="Spectral"/>
              </a:rPr>
              <a:t>Relevant Observations: Buttons vs. tabs confusion</a:t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6" name="Shape 3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7" name="Google Shape;3047;g293828ccd51_0_35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8" name="Google Shape;3048;g293828ccd51_0_35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8" name="Shape 3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9" name="Google Shape;3069;g293828ccd51_0_35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0" name="Google Shape;3070;g293828ccd51_0_35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Posting vs. Sharing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Focused on just sharing the song, were confused about the prompts—clarification/info helpful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Profile: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does home feed represent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Discover: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were curious, interesting and novel to associate things</a:t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2" name="Shape 3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3" name="Google Shape;3113;g293828ccd51_0_36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4" name="Google Shape;3114;g293828ccd51_0_36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Observations </a:t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1" name="Shape 3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2" name="Google Shape;3142;g132c0d347fb_0_20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3" name="Google Shape;3143;g132c0d347fb_0_2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1" name="Shape 3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2" name="Google Shape;3162;g293828ccd51_0_36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3" name="Google Shape;3163;g293828ccd51_0_36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9" name="Shape 3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0" name="Google Shape;3190;g132c0d347fb_0_17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1" name="Google Shape;3191;g132c0d347fb_0_17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1" name="Shape 3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2" name="Google Shape;3202;g25cfc2e1b47_3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3" name="Google Shape;3203;g25cfc2e1b47_3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8" name="Shape 3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9" name="Google Shape;3229;g25cfc2e1b47_3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0" name="Google Shape;3230;g25cfc2e1b47_3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4" name="Shape 3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" name="Google Shape;3235;g25cfc2e1b47_3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6" name="Google Shape;3236;g25cfc2e1b47_3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0" name="Shape 3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1" name="Google Shape;3241;g25cfc2e1b47_3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2" name="Google Shape;3242;g25cfc2e1b47_3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6" name="Shape 3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7" name="Google Shape;3247;g25cfc2e1b47_3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8" name="Google Shape;3248;g25cfc2e1b47_3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2" name="Shape 3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3" name="Google Shape;3253;g25cfc2e1b47_3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4" name="Google Shape;3254;g25cfc2e1b47_3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8" name="Shape 3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9" name="Google Shape;3259;g25cfc2e1b47_3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0" name="Google Shape;3260;g25cfc2e1b47_3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4" name="Shape 3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5" name="Google Shape;3265;g25d0e12383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6" name="Google Shape;3266;g25d0e12383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1" name="Shape 3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2" name="Google Shape;3292;g25cfc2e1b47_4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3" name="Google Shape;3293;g25cfc2e1b47_4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4" name="Shape 3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5" name="Google Shape;3315;g25cfc2e1b47_4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6" name="Google Shape;3316;g25cfc2e1b47_4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7" name="Shape 3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" name="Google Shape;3338;g25cfc2e1b47_4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9" name="Google Shape;3339;g25cfc2e1b47_4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0" name="Shape 3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1" name="Google Shape;3361;g25cfc2e1b47_4_3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2" name="Google Shape;3362;g25cfc2e1b47_4_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3" name="Shape 3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4" name="Google Shape;3384;g25cfc2e1b47_4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5" name="Google Shape;3385;g25cfc2e1b47_4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0" name="Shape 3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1" name="Google Shape;3391;g25cfc2e1b47_4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2" name="Google Shape;3392;g25cfc2e1b47_4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1" name="Google Shape;11;p2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2" name="Google Shape;12;p2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" name="Google Shape;13;p2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" name="Google Shape;14;p2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" name="Google Shape;15;p2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" name="Google Shape;16;p2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" name="Google Shape;17;p2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" name="Google Shape;18;p2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" name="Google Shape;19;p2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" name="Google Shape;20;p2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21" name="Google Shape;21;p2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22" name="Google Shape;22;p2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3" name="Google Shape;23;p2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" name="Google Shape;24;p2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5" name="Google Shape;25;p2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6" name="Google Shape;26;p2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7" name="Google Shape;27;p2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8" name="Google Shape;28;p2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9" name="Google Shape;29;p2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30" name="Google Shape;30;p2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31" name="Google Shape;31;p2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32" name="Google Shape;32;p2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3" name="Google Shape;33;p2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" name="Google Shape;34;p2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5" name="Google Shape;35;p2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" name="Google Shape;36;p2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7" name="Google Shape;37;p2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8" name="Google Shape;38;p2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9" name="Google Shape;39;p2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0" name="Google Shape;40;p2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41" name="Google Shape;41;p2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42" name="Google Shape;42;p2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3" name="Google Shape;43;p2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4" name="Google Shape;44;p2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5" name="Google Shape;45;p2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6" name="Google Shape;46;p2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7" name="Google Shape;47;p2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8" name="Google Shape;48;p2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9" name="Google Shape;49;p2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50" name="Google Shape;50;p2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51" name="Google Shape;51;p2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52" name="Google Shape;52;p2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" name="Google Shape;53;p2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4" name="Google Shape;54;p2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5" name="Google Shape;55;p2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6" name="Google Shape;56;p2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7" name="Google Shape;57;p2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8" name="Google Shape;58;p2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9" name="Google Shape;59;p2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0" name="Google Shape;60;p2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1" name="Google Shape;61;p2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62" name="Google Shape;62;p2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3" name="Google Shape;63;p2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" name="Google Shape;64;p2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" name="Google Shape;65;p2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" name="Google Shape;66;p2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" name="Google Shape;67;p2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8" name="Google Shape;68;p2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9" name="Google Shape;69;p2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70" name="Google Shape;70;p2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71" name="Google Shape;71;p2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72" name="Google Shape;72;p2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3" name="Google Shape;73;p2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4" name="Google Shape;74;p2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5" name="Google Shape;75;p2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6" name="Google Shape;76;p2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7" name="Google Shape;77;p2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8" name="Google Shape;78;p2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9" name="Google Shape;79;p2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0" name="Google Shape;80;p2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81" name="Google Shape;81;p2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82" name="Google Shape;82;p2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3" name="Google Shape;83;p2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4" name="Google Shape;84;p2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5" name="Google Shape;85;p2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6" name="Google Shape;86;p2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" name="Google Shape;87;p2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" name="Google Shape;88;p2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9" name="Google Shape;89;p2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90" name="Google Shape;90;p2"/>
          <p:cNvSpPr txBox="1"/>
          <p:nvPr>
            <p:ph type="ctrTitle"/>
          </p:nvPr>
        </p:nvSpPr>
        <p:spPr>
          <a:xfrm>
            <a:off x="1340625" y="1354950"/>
            <a:ext cx="6462600" cy="8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5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91" name="Google Shape;91;p2"/>
          <p:cNvSpPr txBox="1"/>
          <p:nvPr>
            <p:ph idx="1" type="subTitle"/>
          </p:nvPr>
        </p:nvSpPr>
        <p:spPr>
          <a:xfrm>
            <a:off x="2269900" y="3689800"/>
            <a:ext cx="4605900" cy="367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2" name="Google Shape;92;p2"/>
          <p:cNvSpPr/>
          <p:nvPr/>
        </p:nvSpPr>
        <p:spPr>
          <a:xfrm>
            <a:off x="950250" y="4644614"/>
            <a:ext cx="337500" cy="329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"/>
          <p:cNvSpPr/>
          <p:nvPr/>
        </p:nvSpPr>
        <p:spPr>
          <a:xfrm>
            <a:off x="428133" y="4321796"/>
            <a:ext cx="224700" cy="219000"/>
          </a:xfrm>
          <a:prstGeom prst="star4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3"/>
          <p:cNvGrpSpPr/>
          <p:nvPr/>
        </p:nvGrpSpPr>
        <p:grpSpPr>
          <a:xfrm>
            <a:off x="-151025" y="-87459"/>
            <a:ext cx="9443950" cy="5336943"/>
            <a:chOff x="1366600" y="892542"/>
            <a:chExt cx="757200" cy="649200"/>
          </a:xfrm>
        </p:grpSpPr>
        <p:grpSp>
          <p:nvGrpSpPr>
            <p:cNvPr id="96" name="Google Shape;96;p3"/>
            <p:cNvGrpSpPr/>
            <p:nvPr/>
          </p:nvGrpSpPr>
          <p:grpSpPr>
            <a:xfrm>
              <a:off x="1366600" y="892542"/>
              <a:ext cx="757199" cy="649200"/>
              <a:chOff x="1366600" y="892542"/>
              <a:chExt cx="757199" cy="649200"/>
            </a:xfrm>
          </p:grpSpPr>
          <p:cxnSp>
            <p:nvCxnSpPr>
              <p:cNvPr id="97" name="Google Shape;97;p3"/>
              <p:cNvCxnSpPr/>
              <p:nvPr/>
            </p:nvCxnSpPr>
            <p:spPr>
              <a:xfrm>
                <a:off x="1366600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8" name="Google Shape;98;p3"/>
              <p:cNvCxnSpPr/>
              <p:nvPr/>
            </p:nvCxnSpPr>
            <p:spPr>
              <a:xfrm>
                <a:off x="1555900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9" name="Google Shape;99;p3"/>
              <p:cNvCxnSpPr/>
              <p:nvPr/>
            </p:nvCxnSpPr>
            <p:spPr>
              <a:xfrm>
                <a:off x="1745200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0" name="Google Shape;100;p3"/>
              <p:cNvCxnSpPr/>
              <p:nvPr/>
            </p:nvCxnSpPr>
            <p:spPr>
              <a:xfrm>
                <a:off x="1934499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1" name="Google Shape;101;p3"/>
              <p:cNvCxnSpPr/>
              <p:nvPr/>
            </p:nvCxnSpPr>
            <p:spPr>
              <a:xfrm>
                <a:off x="2123799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02" name="Google Shape;102;p3"/>
            <p:cNvGrpSpPr/>
            <p:nvPr/>
          </p:nvGrpSpPr>
          <p:grpSpPr>
            <a:xfrm>
              <a:off x="1366600" y="892542"/>
              <a:ext cx="757200" cy="645919"/>
              <a:chOff x="1366600" y="892542"/>
              <a:chExt cx="757200" cy="645919"/>
            </a:xfrm>
          </p:grpSpPr>
          <p:cxnSp>
            <p:nvCxnSpPr>
              <p:cNvPr id="103" name="Google Shape;103;p3"/>
              <p:cNvCxnSpPr/>
              <p:nvPr/>
            </p:nvCxnSpPr>
            <p:spPr>
              <a:xfrm>
                <a:off x="1366600" y="892542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4" name="Google Shape;104;p3"/>
              <p:cNvCxnSpPr/>
              <p:nvPr/>
            </p:nvCxnSpPr>
            <p:spPr>
              <a:xfrm>
                <a:off x="1366600" y="1107849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5" name="Google Shape;105;p3"/>
              <p:cNvCxnSpPr/>
              <p:nvPr/>
            </p:nvCxnSpPr>
            <p:spPr>
              <a:xfrm>
                <a:off x="1366600" y="1323155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6" name="Google Shape;106;p3"/>
              <p:cNvCxnSpPr/>
              <p:nvPr/>
            </p:nvCxnSpPr>
            <p:spPr>
              <a:xfrm>
                <a:off x="1366600" y="1538461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07" name="Google Shape;107;p3"/>
          <p:cNvSpPr txBox="1"/>
          <p:nvPr>
            <p:ph hasCustomPrompt="1" type="title"/>
          </p:nvPr>
        </p:nvSpPr>
        <p:spPr>
          <a:xfrm>
            <a:off x="2248150" y="539500"/>
            <a:ext cx="2298300" cy="1143600"/>
          </a:xfrm>
          <a:prstGeom prst="rect">
            <a:avLst/>
          </a:prstGeom>
          <a:solidFill>
            <a:schemeClr val="dk1"/>
          </a:solidFill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8" name="Google Shape;108;p3"/>
          <p:cNvSpPr txBox="1"/>
          <p:nvPr>
            <p:ph idx="2" type="title"/>
          </p:nvPr>
        </p:nvSpPr>
        <p:spPr>
          <a:xfrm>
            <a:off x="2210650" y="1683075"/>
            <a:ext cx="4720200" cy="1764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54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9" name="Google Shape;109;p3"/>
          <p:cNvSpPr txBox="1"/>
          <p:nvPr>
            <p:ph idx="1" type="subTitle"/>
          </p:nvPr>
        </p:nvSpPr>
        <p:spPr>
          <a:xfrm>
            <a:off x="2242297" y="3984875"/>
            <a:ext cx="2298300" cy="585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600">
                <a:solidFill>
                  <a:schemeClr val="lt1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110" name="Google Shape;110;p3"/>
          <p:cNvGrpSpPr/>
          <p:nvPr/>
        </p:nvGrpSpPr>
        <p:grpSpPr>
          <a:xfrm>
            <a:off x="431076" y="4267148"/>
            <a:ext cx="851140" cy="668466"/>
            <a:chOff x="431076" y="4267148"/>
            <a:chExt cx="851140" cy="668466"/>
          </a:xfrm>
        </p:grpSpPr>
        <p:sp>
          <p:nvSpPr>
            <p:cNvPr id="111" name="Google Shape;111;p3"/>
            <p:cNvSpPr/>
            <p:nvPr/>
          </p:nvSpPr>
          <p:spPr>
            <a:xfrm>
              <a:off x="943815" y="4267148"/>
              <a:ext cx="338400" cy="331200"/>
            </a:xfrm>
            <a:prstGeom prst="star4">
              <a:avLst>
                <a:gd fmla="val 12500" name="adj"/>
              </a:avLst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431076" y="4704914"/>
              <a:ext cx="236700" cy="230700"/>
            </a:xfrm>
            <a:prstGeom prst="star4">
              <a:avLst>
                <a:gd fmla="val 12500" name="adj"/>
              </a:avLst>
            </a:prstGeom>
            <a:solidFill>
              <a:schemeClr val="dk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" name="Google Shape;113;p3"/>
          <p:cNvGrpSpPr/>
          <p:nvPr/>
        </p:nvGrpSpPr>
        <p:grpSpPr>
          <a:xfrm>
            <a:off x="7914990" y="4444025"/>
            <a:ext cx="690064" cy="329108"/>
            <a:chOff x="7740700" y="4100311"/>
            <a:chExt cx="786936" cy="604089"/>
          </a:xfrm>
        </p:grpSpPr>
        <p:grpSp>
          <p:nvGrpSpPr>
            <p:cNvPr id="114" name="Google Shape;114;p3"/>
            <p:cNvGrpSpPr/>
            <p:nvPr/>
          </p:nvGrpSpPr>
          <p:grpSpPr>
            <a:xfrm>
              <a:off x="7740700" y="4149700"/>
              <a:ext cx="737550" cy="554700"/>
              <a:chOff x="7740700" y="4149700"/>
              <a:chExt cx="737550" cy="554700"/>
            </a:xfrm>
          </p:grpSpPr>
          <p:sp>
            <p:nvSpPr>
              <p:cNvPr id="115" name="Google Shape;115;p3"/>
              <p:cNvSpPr/>
              <p:nvPr/>
            </p:nvSpPr>
            <p:spPr>
              <a:xfrm rot="5400000">
                <a:off x="7905550" y="4131700"/>
                <a:ext cx="554700" cy="590700"/>
              </a:xfrm>
              <a:prstGeom prst="upArrow">
                <a:avLst>
                  <a:gd fmla="val 50000" name="adj1"/>
                  <a:gd fmla="val 50000" name="adj2"/>
                </a:avLst>
              </a:prstGeom>
              <a:solidFill>
                <a:schemeClr val="dk2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3"/>
              <p:cNvSpPr/>
              <p:nvPr/>
            </p:nvSpPr>
            <p:spPr>
              <a:xfrm>
                <a:off x="7740700" y="4286500"/>
                <a:ext cx="86400" cy="281100"/>
              </a:xfrm>
              <a:prstGeom prst="rect">
                <a:avLst/>
              </a:prstGeom>
              <a:solidFill>
                <a:schemeClr val="dk2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7" name="Google Shape;117;p3"/>
            <p:cNvSpPr/>
            <p:nvPr/>
          </p:nvSpPr>
          <p:spPr>
            <a:xfrm rot="5400000">
              <a:off x="7954936" y="4082311"/>
              <a:ext cx="554700" cy="5907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chemeClr val="dk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4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120" name="Google Shape;120;p4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21" name="Google Shape;121;p4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22" name="Google Shape;122;p4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3" name="Google Shape;123;p4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4" name="Google Shape;124;p4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5" name="Google Shape;125;p4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6" name="Google Shape;126;p4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7" name="Google Shape;127;p4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8" name="Google Shape;128;p4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9" name="Google Shape;129;p4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0" name="Google Shape;130;p4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31" name="Google Shape;131;p4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32" name="Google Shape;132;p4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3" name="Google Shape;133;p4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4" name="Google Shape;134;p4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5" name="Google Shape;135;p4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6" name="Google Shape;136;p4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7" name="Google Shape;137;p4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8" name="Google Shape;138;p4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9" name="Google Shape;139;p4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40" name="Google Shape;140;p4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41" name="Google Shape;141;p4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42" name="Google Shape;142;p4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3" name="Google Shape;143;p4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4" name="Google Shape;144;p4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5" name="Google Shape;145;p4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6" name="Google Shape;146;p4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7" name="Google Shape;147;p4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8" name="Google Shape;148;p4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9" name="Google Shape;149;p4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0" name="Google Shape;150;p4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51" name="Google Shape;151;p4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52" name="Google Shape;152;p4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3" name="Google Shape;153;p4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4" name="Google Shape;154;p4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5" name="Google Shape;155;p4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6" name="Google Shape;156;p4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7" name="Google Shape;157;p4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8" name="Google Shape;158;p4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9" name="Google Shape;159;p4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60" name="Google Shape;160;p4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61" name="Google Shape;161;p4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62" name="Google Shape;162;p4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3" name="Google Shape;163;p4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4" name="Google Shape;164;p4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5" name="Google Shape;165;p4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6" name="Google Shape;166;p4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7" name="Google Shape;167;p4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8" name="Google Shape;168;p4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9" name="Google Shape;169;p4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0" name="Google Shape;170;p4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71" name="Google Shape;171;p4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72" name="Google Shape;172;p4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3" name="Google Shape;173;p4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4" name="Google Shape;174;p4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5" name="Google Shape;175;p4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6" name="Google Shape;176;p4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7" name="Google Shape;177;p4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8" name="Google Shape;178;p4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9" name="Google Shape;179;p4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80" name="Google Shape;180;p4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81" name="Google Shape;181;p4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82" name="Google Shape;182;p4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3" name="Google Shape;183;p4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4" name="Google Shape;184;p4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5" name="Google Shape;185;p4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6" name="Google Shape;186;p4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7" name="Google Shape;187;p4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8" name="Google Shape;188;p4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9" name="Google Shape;189;p4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0" name="Google Shape;190;p4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91" name="Google Shape;191;p4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92" name="Google Shape;192;p4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3" name="Google Shape;193;p4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4" name="Google Shape;194;p4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5" name="Google Shape;195;p4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6" name="Google Shape;196;p4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7" name="Google Shape;197;p4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8" name="Google Shape;198;p4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9" name="Google Shape;199;p4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200" name="Google Shape;200;p4"/>
          <p:cNvSpPr txBox="1"/>
          <p:nvPr>
            <p:ph type="title"/>
          </p:nvPr>
        </p:nvSpPr>
        <p:spPr>
          <a:xfrm>
            <a:off x="540000" y="339325"/>
            <a:ext cx="8064900" cy="74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1" name="Google Shape;201;p4"/>
          <p:cNvSpPr txBox="1"/>
          <p:nvPr>
            <p:ph idx="1" type="body"/>
          </p:nvPr>
        </p:nvSpPr>
        <p:spPr>
          <a:xfrm>
            <a:off x="1688600" y="1083525"/>
            <a:ext cx="5772300" cy="742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Google Shape;203;p5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204" name="Google Shape;204;p5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205" name="Google Shape;205;p5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206" name="Google Shape;206;p5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7" name="Google Shape;207;p5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8" name="Google Shape;208;p5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9" name="Google Shape;209;p5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10" name="Google Shape;210;p5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11" name="Google Shape;211;p5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12" name="Google Shape;212;p5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13" name="Google Shape;213;p5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14" name="Google Shape;214;p5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215" name="Google Shape;215;p5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216" name="Google Shape;216;p5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17" name="Google Shape;217;p5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18" name="Google Shape;218;p5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19" name="Google Shape;219;p5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20" name="Google Shape;220;p5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21" name="Google Shape;221;p5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22" name="Google Shape;222;p5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23" name="Google Shape;223;p5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224" name="Google Shape;224;p5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225" name="Google Shape;225;p5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226" name="Google Shape;226;p5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27" name="Google Shape;227;p5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28" name="Google Shape;228;p5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29" name="Google Shape;229;p5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30" name="Google Shape;230;p5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31" name="Google Shape;231;p5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32" name="Google Shape;232;p5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33" name="Google Shape;233;p5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34" name="Google Shape;234;p5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235" name="Google Shape;235;p5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236" name="Google Shape;236;p5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37" name="Google Shape;237;p5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38" name="Google Shape;238;p5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39" name="Google Shape;239;p5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0" name="Google Shape;240;p5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1" name="Google Shape;241;p5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2" name="Google Shape;242;p5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3" name="Google Shape;243;p5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244" name="Google Shape;244;p5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245" name="Google Shape;245;p5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246" name="Google Shape;246;p5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7" name="Google Shape;247;p5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8" name="Google Shape;248;p5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9" name="Google Shape;249;p5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50" name="Google Shape;250;p5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51" name="Google Shape;251;p5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52" name="Google Shape;252;p5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53" name="Google Shape;253;p5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54" name="Google Shape;254;p5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255" name="Google Shape;255;p5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256" name="Google Shape;256;p5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57" name="Google Shape;257;p5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58" name="Google Shape;258;p5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59" name="Google Shape;259;p5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60" name="Google Shape;260;p5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61" name="Google Shape;261;p5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62" name="Google Shape;262;p5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63" name="Google Shape;263;p5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264" name="Google Shape;264;p5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265" name="Google Shape;265;p5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266" name="Google Shape;266;p5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67" name="Google Shape;267;p5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68" name="Google Shape;268;p5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69" name="Google Shape;269;p5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70" name="Google Shape;270;p5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71" name="Google Shape;271;p5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72" name="Google Shape;272;p5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73" name="Google Shape;273;p5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74" name="Google Shape;274;p5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275" name="Google Shape;275;p5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276" name="Google Shape;276;p5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77" name="Google Shape;277;p5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78" name="Google Shape;278;p5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79" name="Google Shape;279;p5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80" name="Google Shape;280;p5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81" name="Google Shape;281;p5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82" name="Google Shape;282;p5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83" name="Google Shape;283;p5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284" name="Google Shape;284;p5"/>
          <p:cNvSpPr/>
          <p:nvPr/>
        </p:nvSpPr>
        <p:spPr>
          <a:xfrm flipH="1" rot="10800000">
            <a:off x="4669125" y="4263572"/>
            <a:ext cx="337500" cy="329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5"/>
          <p:cNvSpPr/>
          <p:nvPr/>
        </p:nvSpPr>
        <p:spPr>
          <a:xfrm flipH="1" rot="10800000">
            <a:off x="4144582" y="4693112"/>
            <a:ext cx="221100" cy="2157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5"/>
          <p:cNvSpPr txBox="1"/>
          <p:nvPr>
            <p:ph idx="1" type="subTitle"/>
          </p:nvPr>
        </p:nvSpPr>
        <p:spPr>
          <a:xfrm>
            <a:off x="1334700" y="2025313"/>
            <a:ext cx="3017400" cy="41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287" name="Google Shape;287;p5"/>
          <p:cNvSpPr txBox="1"/>
          <p:nvPr>
            <p:ph idx="2" type="subTitle"/>
          </p:nvPr>
        </p:nvSpPr>
        <p:spPr>
          <a:xfrm>
            <a:off x="1334700" y="2399700"/>
            <a:ext cx="3017400" cy="146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p5"/>
          <p:cNvSpPr txBox="1"/>
          <p:nvPr>
            <p:ph idx="3" type="subTitle"/>
          </p:nvPr>
        </p:nvSpPr>
        <p:spPr>
          <a:xfrm>
            <a:off x="4791900" y="2025313"/>
            <a:ext cx="3017400" cy="41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289" name="Google Shape;289;p5"/>
          <p:cNvSpPr txBox="1"/>
          <p:nvPr>
            <p:ph idx="4" type="subTitle"/>
          </p:nvPr>
        </p:nvSpPr>
        <p:spPr>
          <a:xfrm>
            <a:off x="4791911" y="2399700"/>
            <a:ext cx="3017400" cy="146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0" name="Google Shape;290;p5"/>
          <p:cNvSpPr txBox="1"/>
          <p:nvPr>
            <p:ph type="title"/>
          </p:nvPr>
        </p:nvSpPr>
        <p:spPr>
          <a:xfrm>
            <a:off x="541875" y="339325"/>
            <a:ext cx="8061600" cy="74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oogle Shape;292;p6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293" name="Google Shape;293;p6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294" name="Google Shape;294;p6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295" name="Google Shape;295;p6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96" name="Google Shape;296;p6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97" name="Google Shape;297;p6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98" name="Google Shape;298;p6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99" name="Google Shape;299;p6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00" name="Google Shape;300;p6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01" name="Google Shape;301;p6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02" name="Google Shape;302;p6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03" name="Google Shape;303;p6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304" name="Google Shape;304;p6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305" name="Google Shape;305;p6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06" name="Google Shape;306;p6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07" name="Google Shape;307;p6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08" name="Google Shape;308;p6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09" name="Google Shape;309;p6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10" name="Google Shape;310;p6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11" name="Google Shape;311;p6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12" name="Google Shape;312;p6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313" name="Google Shape;313;p6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314" name="Google Shape;314;p6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315" name="Google Shape;315;p6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16" name="Google Shape;316;p6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17" name="Google Shape;317;p6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18" name="Google Shape;318;p6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19" name="Google Shape;319;p6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20" name="Google Shape;320;p6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21" name="Google Shape;321;p6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22" name="Google Shape;322;p6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23" name="Google Shape;323;p6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324" name="Google Shape;324;p6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325" name="Google Shape;325;p6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26" name="Google Shape;326;p6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27" name="Google Shape;327;p6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28" name="Google Shape;328;p6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29" name="Google Shape;329;p6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30" name="Google Shape;330;p6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31" name="Google Shape;331;p6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32" name="Google Shape;332;p6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333" name="Google Shape;333;p6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334" name="Google Shape;334;p6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335" name="Google Shape;335;p6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36" name="Google Shape;336;p6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37" name="Google Shape;337;p6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38" name="Google Shape;338;p6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39" name="Google Shape;339;p6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0" name="Google Shape;340;p6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1" name="Google Shape;341;p6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2" name="Google Shape;342;p6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3" name="Google Shape;343;p6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344" name="Google Shape;344;p6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345" name="Google Shape;345;p6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6" name="Google Shape;346;p6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7" name="Google Shape;347;p6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8" name="Google Shape;348;p6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9" name="Google Shape;349;p6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50" name="Google Shape;350;p6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51" name="Google Shape;351;p6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52" name="Google Shape;352;p6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353" name="Google Shape;353;p6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354" name="Google Shape;354;p6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355" name="Google Shape;355;p6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56" name="Google Shape;356;p6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57" name="Google Shape;357;p6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58" name="Google Shape;358;p6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59" name="Google Shape;359;p6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0" name="Google Shape;360;p6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1" name="Google Shape;361;p6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2" name="Google Shape;362;p6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3" name="Google Shape;363;p6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364" name="Google Shape;364;p6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365" name="Google Shape;365;p6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6" name="Google Shape;366;p6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7" name="Google Shape;367;p6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8" name="Google Shape;368;p6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69" name="Google Shape;369;p6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70" name="Google Shape;370;p6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71" name="Google Shape;371;p6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72" name="Google Shape;372;p6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373" name="Google Shape;373;p6"/>
          <p:cNvSpPr txBox="1"/>
          <p:nvPr>
            <p:ph type="title"/>
          </p:nvPr>
        </p:nvSpPr>
        <p:spPr>
          <a:xfrm>
            <a:off x="539500" y="339325"/>
            <a:ext cx="8061600" cy="74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4" name="Google Shape;374;p6"/>
          <p:cNvSpPr/>
          <p:nvPr/>
        </p:nvSpPr>
        <p:spPr>
          <a:xfrm>
            <a:off x="540925" y="1457100"/>
            <a:ext cx="8062500" cy="3351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5" name="Google Shape;375;p6"/>
          <p:cNvGrpSpPr/>
          <p:nvPr/>
        </p:nvGrpSpPr>
        <p:grpSpPr>
          <a:xfrm rot="10800000">
            <a:off x="8266000" y="4308387"/>
            <a:ext cx="702934" cy="664116"/>
            <a:chOff x="5767869" y="4269892"/>
            <a:chExt cx="702934" cy="664116"/>
          </a:xfrm>
        </p:grpSpPr>
        <p:sp>
          <p:nvSpPr>
            <p:cNvPr id="376" name="Google Shape;376;p6"/>
            <p:cNvSpPr/>
            <p:nvPr/>
          </p:nvSpPr>
          <p:spPr>
            <a:xfrm flipH="1">
              <a:off x="6132402" y="4269892"/>
              <a:ext cx="338400" cy="325800"/>
            </a:xfrm>
            <a:prstGeom prst="star4">
              <a:avLst>
                <a:gd fmla="val 12500" name="adj"/>
              </a:avLst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6"/>
            <p:cNvSpPr/>
            <p:nvPr/>
          </p:nvSpPr>
          <p:spPr>
            <a:xfrm flipH="1">
              <a:off x="5767869" y="4693708"/>
              <a:ext cx="246900" cy="240300"/>
            </a:xfrm>
            <a:prstGeom prst="star4">
              <a:avLst>
                <a:gd fmla="val 12500" name="adj"/>
              </a:avLst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8" name="Google Shape;378;p6"/>
          <p:cNvGrpSpPr/>
          <p:nvPr/>
        </p:nvGrpSpPr>
        <p:grpSpPr>
          <a:xfrm flipH="1" rot="5400000">
            <a:off x="87016" y="1348652"/>
            <a:ext cx="669233" cy="553467"/>
            <a:chOff x="5801569" y="4269892"/>
            <a:chExt cx="669233" cy="553467"/>
          </a:xfrm>
        </p:grpSpPr>
        <p:sp>
          <p:nvSpPr>
            <p:cNvPr id="379" name="Google Shape;379;p6"/>
            <p:cNvSpPr/>
            <p:nvPr/>
          </p:nvSpPr>
          <p:spPr>
            <a:xfrm flipH="1">
              <a:off x="6132402" y="4269892"/>
              <a:ext cx="338400" cy="325800"/>
            </a:xfrm>
            <a:prstGeom prst="star4">
              <a:avLst>
                <a:gd fmla="val 12500" name="adj"/>
              </a:avLst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6"/>
            <p:cNvSpPr/>
            <p:nvPr/>
          </p:nvSpPr>
          <p:spPr>
            <a:xfrm flipH="1">
              <a:off x="5801569" y="4583059"/>
              <a:ext cx="246900" cy="240300"/>
            </a:xfrm>
            <a:prstGeom prst="star4">
              <a:avLst>
                <a:gd fmla="val 12500" name="adj"/>
              </a:avLst>
            </a:prstGeom>
            <a:solidFill>
              <a:schemeClr val="dk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2" name="Google Shape;382;p7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383" name="Google Shape;383;p7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384" name="Google Shape;384;p7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385" name="Google Shape;385;p7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86" name="Google Shape;386;p7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87" name="Google Shape;387;p7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88" name="Google Shape;388;p7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89" name="Google Shape;389;p7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90" name="Google Shape;390;p7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91" name="Google Shape;391;p7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92" name="Google Shape;392;p7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93" name="Google Shape;393;p7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394" name="Google Shape;394;p7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395" name="Google Shape;395;p7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96" name="Google Shape;396;p7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97" name="Google Shape;397;p7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98" name="Google Shape;398;p7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99" name="Google Shape;399;p7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00" name="Google Shape;400;p7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01" name="Google Shape;401;p7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02" name="Google Shape;402;p7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403" name="Google Shape;403;p7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404" name="Google Shape;404;p7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405" name="Google Shape;405;p7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06" name="Google Shape;406;p7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07" name="Google Shape;407;p7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08" name="Google Shape;408;p7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09" name="Google Shape;409;p7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10" name="Google Shape;410;p7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11" name="Google Shape;411;p7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12" name="Google Shape;412;p7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13" name="Google Shape;413;p7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414" name="Google Shape;414;p7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415" name="Google Shape;415;p7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16" name="Google Shape;416;p7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17" name="Google Shape;417;p7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18" name="Google Shape;418;p7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19" name="Google Shape;419;p7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20" name="Google Shape;420;p7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21" name="Google Shape;421;p7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22" name="Google Shape;422;p7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423" name="Google Shape;423;p7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424" name="Google Shape;424;p7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425" name="Google Shape;425;p7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26" name="Google Shape;426;p7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27" name="Google Shape;427;p7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28" name="Google Shape;428;p7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29" name="Google Shape;429;p7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30" name="Google Shape;430;p7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31" name="Google Shape;431;p7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32" name="Google Shape;432;p7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33" name="Google Shape;433;p7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434" name="Google Shape;434;p7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435" name="Google Shape;435;p7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36" name="Google Shape;436;p7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37" name="Google Shape;437;p7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38" name="Google Shape;438;p7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39" name="Google Shape;439;p7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40" name="Google Shape;440;p7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41" name="Google Shape;441;p7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42" name="Google Shape;442;p7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443" name="Google Shape;443;p7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444" name="Google Shape;444;p7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445" name="Google Shape;445;p7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46" name="Google Shape;446;p7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47" name="Google Shape;447;p7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48" name="Google Shape;448;p7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49" name="Google Shape;449;p7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50" name="Google Shape;450;p7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51" name="Google Shape;451;p7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52" name="Google Shape;452;p7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53" name="Google Shape;453;p7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454" name="Google Shape;454;p7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455" name="Google Shape;455;p7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56" name="Google Shape;456;p7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57" name="Google Shape;457;p7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58" name="Google Shape;458;p7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59" name="Google Shape;459;p7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60" name="Google Shape;460;p7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61" name="Google Shape;461;p7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62" name="Google Shape;462;p7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463" name="Google Shape;463;p7"/>
          <p:cNvSpPr txBox="1"/>
          <p:nvPr>
            <p:ph type="title"/>
          </p:nvPr>
        </p:nvSpPr>
        <p:spPr>
          <a:xfrm>
            <a:off x="540100" y="340900"/>
            <a:ext cx="4606200" cy="74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4" name="Google Shape;464;p7"/>
          <p:cNvSpPr txBox="1"/>
          <p:nvPr>
            <p:ph idx="1" type="body"/>
          </p:nvPr>
        </p:nvSpPr>
        <p:spPr>
          <a:xfrm>
            <a:off x="540100" y="2571750"/>
            <a:ext cx="5764200" cy="1862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65" name="Google Shape;465;p7"/>
          <p:cNvSpPr/>
          <p:nvPr/>
        </p:nvSpPr>
        <p:spPr>
          <a:xfrm flipH="1">
            <a:off x="974351" y="4660423"/>
            <a:ext cx="282900" cy="275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7" name="Google Shape;467;p8"/>
          <p:cNvGrpSpPr/>
          <p:nvPr/>
        </p:nvGrpSpPr>
        <p:grpSpPr>
          <a:xfrm>
            <a:off x="-151025" y="-87459"/>
            <a:ext cx="9443950" cy="5336943"/>
            <a:chOff x="1366600" y="892542"/>
            <a:chExt cx="757200" cy="649200"/>
          </a:xfrm>
        </p:grpSpPr>
        <p:grpSp>
          <p:nvGrpSpPr>
            <p:cNvPr id="468" name="Google Shape;468;p8"/>
            <p:cNvGrpSpPr/>
            <p:nvPr/>
          </p:nvGrpSpPr>
          <p:grpSpPr>
            <a:xfrm>
              <a:off x="1366600" y="892542"/>
              <a:ext cx="757199" cy="649200"/>
              <a:chOff x="1366600" y="892542"/>
              <a:chExt cx="757199" cy="649200"/>
            </a:xfrm>
          </p:grpSpPr>
          <p:cxnSp>
            <p:nvCxnSpPr>
              <p:cNvPr id="469" name="Google Shape;469;p8"/>
              <p:cNvCxnSpPr/>
              <p:nvPr/>
            </p:nvCxnSpPr>
            <p:spPr>
              <a:xfrm>
                <a:off x="1366600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70" name="Google Shape;470;p8"/>
              <p:cNvCxnSpPr/>
              <p:nvPr/>
            </p:nvCxnSpPr>
            <p:spPr>
              <a:xfrm>
                <a:off x="1555900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71" name="Google Shape;471;p8"/>
              <p:cNvCxnSpPr/>
              <p:nvPr/>
            </p:nvCxnSpPr>
            <p:spPr>
              <a:xfrm>
                <a:off x="1745200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72" name="Google Shape;472;p8"/>
              <p:cNvCxnSpPr/>
              <p:nvPr/>
            </p:nvCxnSpPr>
            <p:spPr>
              <a:xfrm>
                <a:off x="1934499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73" name="Google Shape;473;p8"/>
              <p:cNvCxnSpPr/>
              <p:nvPr/>
            </p:nvCxnSpPr>
            <p:spPr>
              <a:xfrm>
                <a:off x="2123799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74" name="Google Shape;474;p8"/>
            <p:cNvGrpSpPr/>
            <p:nvPr/>
          </p:nvGrpSpPr>
          <p:grpSpPr>
            <a:xfrm>
              <a:off x="1366600" y="892542"/>
              <a:ext cx="757200" cy="645919"/>
              <a:chOff x="1366600" y="892542"/>
              <a:chExt cx="757200" cy="645919"/>
            </a:xfrm>
          </p:grpSpPr>
          <p:cxnSp>
            <p:nvCxnSpPr>
              <p:cNvPr id="475" name="Google Shape;475;p8"/>
              <p:cNvCxnSpPr/>
              <p:nvPr/>
            </p:nvCxnSpPr>
            <p:spPr>
              <a:xfrm>
                <a:off x="1366600" y="892542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76" name="Google Shape;476;p8"/>
              <p:cNvCxnSpPr/>
              <p:nvPr/>
            </p:nvCxnSpPr>
            <p:spPr>
              <a:xfrm>
                <a:off x="1366600" y="1107849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77" name="Google Shape;477;p8"/>
              <p:cNvCxnSpPr/>
              <p:nvPr/>
            </p:nvCxnSpPr>
            <p:spPr>
              <a:xfrm>
                <a:off x="1366600" y="1323155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78" name="Google Shape;478;p8"/>
              <p:cNvCxnSpPr/>
              <p:nvPr/>
            </p:nvCxnSpPr>
            <p:spPr>
              <a:xfrm>
                <a:off x="1366600" y="1538461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479" name="Google Shape;479;p8"/>
          <p:cNvSpPr txBox="1"/>
          <p:nvPr>
            <p:ph type="title"/>
          </p:nvPr>
        </p:nvSpPr>
        <p:spPr>
          <a:xfrm>
            <a:off x="2348150" y="1714275"/>
            <a:ext cx="4435500" cy="87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7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80" name="Google Shape;480;p8"/>
          <p:cNvSpPr/>
          <p:nvPr/>
        </p:nvSpPr>
        <p:spPr>
          <a:xfrm>
            <a:off x="4406276" y="4700451"/>
            <a:ext cx="329100" cy="3165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8"/>
          <p:cNvSpPr/>
          <p:nvPr/>
        </p:nvSpPr>
        <p:spPr>
          <a:xfrm>
            <a:off x="4406276" y="163001"/>
            <a:ext cx="329100" cy="3165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3" name="Google Shape;483;p9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484" name="Google Shape;484;p9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485" name="Google Shape;485;p9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486" name="Google Shape;486;p9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87" name="Google Shape;487;p9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88" name="Google Shape;488;p9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89" name="Google Shape;489;p9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90" name="Google Shape;490;p9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91" name="Google Shape;491;p9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92" name="Google Shape;492;p9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93" name="Google Shape;493;p9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94" name="Google Shape;494;p9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495" name="Google Shape;495;p9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496" name="Google Shape;496;p9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97" name="Google Shape;497;p9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98" name="Google Shape;498;p9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99" name="Google Shape;499;p9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00" name="Google Shape;500;p9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01" name="Google Shape;501;p9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02" name="Google Shape;502;p9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03" name="Google Shape;503;p9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504" name="Google Shape;504;p9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505" name="Google Shape;505;p9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506" name="Google Shape;506;p9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07" name="Google Shape;507;p9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08" name="Google Shape;508;p9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09" name="Google Shape;509;p9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10" name="Google Shape;510;p9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11" name="Google Shape;511;p9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12" name="Google Shape;512;p9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13" name="Google Shape;513;p9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14" name="Google Shape;514;p9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515" name="Google Shape;515;p9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516" name="Google Shape;516;p9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17" name="Google Shape;517;p9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18" name="Google Shape;518;p9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19" name="Google Shape;519;p9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20" name="Google Shape;520;p9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21" name="Google Shape;521;p9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22" name="Google Shape;522;p9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23" name="Google Shape;523;p9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524" name="Google Shape;524;p9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525" name="Google Shape;525;p9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526" name="Google Shape;526;p9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27" name="Google Shape;527;p9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28" name="Google Shape;528;p9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29" name="Google Shape;529;p9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0" name="Google Shape;530;p9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1" name="Google Shape;531;p9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2" name="Google Shape;532;p9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3" name="Google Shape;533;p9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4" name="Google Shape;534;p9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535" name="Google Shape;535;p9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536" name="Google Shape;536;p9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7" name="Google Shape;537;p9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8" name="Google Shape;538;p9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39" name="Google Shape;539;p9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40" name="Google Shape;540;p9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41" name="Google Shape;541;p9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42" name="Google Shape;542;p9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43" name="Google Shape;543;p9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544" name="Google Shape;544;p9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545" name="Google Shape;545;p9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546" name="Google Shape;546;p9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47" name="Google Shape;547;p9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48" name="Google Shape;548;p9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49" name="Google Shape;549;p9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50" name="Google Shape;550;p9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51" name="Google Shape;551;p9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52" name="Google Shape;552;p9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53" name="Google Shape;553;p9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54" name="Google Shape;554;p9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555" name="Google Shape;555;p9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556" name="Google Shape;556;p9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57" name="Google Shape;557;p9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58" name="Google Shape;558;p9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59" name="Google Shape;559;p9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60" name="Google Shape;560;p9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61" name="Google Shape;561;p9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62" name="Google Shape;562;p9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63" name="Google Shape;563;p9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564" name="Google Shape;564;p9"/>
          <p:cNvSpPr/>
          <p:nvPr/>
        </p:nvSpPr>
        <p:spPr>
          <a:xfrm>
            <a:off x="1114800" y="1086000"/>
            <a:ext cx="6914400" cy="2971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9"/>
          <p:cNvSpPr txBox="1"/>
          <p:nvPr>
            <p:ph type="title"/>
          </p:nvPr>
        </p:nvSpPr>
        <p:spPr>
          <a:xfrm>
            <a:off x="2098025" y="1609100"/>
            <a:ext cx="4947600" cy="784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66" name="Google Shape;566;p9"/>
          <p:cNvSpPr txBox="1"/>
          <p:nvPr>
            <p:ph idx="1" type="subTitle"/>
          </p:nvPr>
        </p:nvSpPr>
        <p:spPr>
          <a:xfrm>
            <a:off x="2098025" y="2389294"/>
            <a:ext cx="49476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grpSp>
        <p:nvGrpSpPr>
          <p:cNvPr id="567" name="Google Shape;567;p9"/>
          <p:cNvGrpSpPr/>
          <p:nvPr/>
        </p:nvGrpSpPr>
        <p:grpSpPr>
          <a:xfrm>
            <a:off x="8031636" y="337016"/>
            <a:ext cx="820754" cy="1064503"/>
            <a:chOff x="7465916" y="720492"/>
            <a:chExt cx="1139144" cy="1477450"/>
          </a:xfrm>
        </p:grpSpPr>
        <p:sp>
          <p:nvSpPr>
            <p:cNvPr id="568" name="Google Shape;568;p9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9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9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9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9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9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4" name="Google Shape;574;p9"/>
          <p:cNvSpPr/>
          <p:nvPr/>
        </p:nvSpPr>
        <p:spPr>
          <a:xfrm flipH="1">
            <a:off x="7822627" y="4596843"/>
            <a:ext cx="429900" cy="418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10"/>
          <p:cNvSpPr txBox="1"/>
          <p:nvPr>
            <p:ph idx="1" type="body"/>
          </p:nvPr>
        </p:nvSpPr>
        <p:spPr>
          <a:xfrm>
            <a:off x="542250" y="3317425"/>
            <a:ext cx="3631500" cy="1101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grpSp>
        <p:nvGrpSpPr>
          <p:cNvPr id="577" name="Google Shape;577;p10"/>
          <p:cNvGrpSpPr/>
          <p:nvPr/>
        </p:nvGrpSpPr>
        <p:grpSpPr>
          <a:xfrm>
            <a:off x="7683209" y="3433419"/>
            <a:ext cx="1155320" cy="1498430"/>
            <a:chOff x="7465916" y="720492"/>
            <a:chExt cx="1139144" cy="1477450"/>
          </a:xfrm>
        </p:grpSpPr>
        <p:sp>
          <p:nvSpPr>
            <p:cNvPr id="578" name="Google Shape;578;p10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10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10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10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10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10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4" name="Google Shape;584;p10"/>
          <p:cNvGrpSpPr/>
          <p:nvPr/>
        </p:nvGrpSpPr>
        <p:grpSpPr>
          <a:xfrm rot="5400000">
            <a:off x="-32757" y="576973"/>
            <a:ext cx="1491962" cy="781557"/>
            <a:chOff x="7055900" y="279450"/>
            <a:chExt cx="1820576" cy="953700"/>
          </a:xfrm>
        </p:grpSpPr>
        <p:sp>
          <p:nvSpPr>
            <p:cNvPr id="585" name="Google Shape;585;p10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10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10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10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10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0" name="Google Shape;590;p10"/>
          <p:cNvSpPr/>
          <p:nvPr/>
        </p:nvSpPr>
        <p:spPr>
          <a:xfrm>
            <a:off x="867301" y="1483014"/>
            <a:ext cx="236700" cy="2307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10"/>
          <p:cNvSpPr/>
          <p:nvPr/>
        </p:nvSpPr>
        <p:spPr>
          <a:xfrm>
            <a:off x="8105035" y="3302923"/>
            <a:ext cx="311100" cy="3030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" name="Google Shape;593;p11"/>
          <p:cNvGrpSpPr/>
          <p:nvPr/>
        </p:nvGrpSpPr>
        <p:grpSpPr>
          <a:xfrm>
            <a:off x="-151025" y="-87459"/>
            <a:ext cx="9443950" cy="5336943"/>
            <a:chOff x="1366600" y="892542"/>
            <a:chExt cx="757200" cy="649200"/>
          </a:xfrm>
        </p:grpSpPr>
        <p:grpSp>
          <p:nvGrpSpPr>
            <p:cNvPr id="594" name="Google Shape;594;p11"/>
            <p:cNvGrpSpPr/>
            <p:nvPr/>
          </p:nvGrpSpPr>
          <p:grpSpPr>
            <a:xfrm>
              <a:off x="1366600" y="892542"/>
              <a:ext cx="757199" cy="649200"/>
              <a:chOff x="1366600" y="892542"/>
              <a:chExt cx="757199" cy="649200"/>
            </a:xfrm>
          </p:grpSpPr>
          <p:cxnSp>
            <p:nvCxnSpPr>
              <p:cNvPr id="595" name="Google Shape;595;p11"/>
              <p:cNvCxnSpPr/>
              <p:nvPr/>
            </p:nvCxnSpPr>
            <p:spPr>
              <a:xfrm>
                <a:off x="1366600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6" name="Google Shape;596;p11"/>
              <p:cNvCxnSpPr/>
              <p:nvPr/>
            </p:nvCxnSpPr>
            <p:spPr>
              <a:xfrm>
                <a:off x="1555900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7" name="Google Shape;597;p11"/>
              <p:cNvCxnSpPr/>
              <p:nvPr/>
            </p:nvCxnSpPr>
            <p:spPr>
              <a:xfrm>
                <a:off x="1745200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8" name="Google Shape;598;p11"/>
              <p:cNvCxnSpPr/>
              <p:nvPr/>
            </p:nvCxnSpPr>
            <p:spPr>
              <a:xfrm>
                <a:off x="1934499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9" name="Google Shape;599;p11"/>
              <p:cNvCxnSpPr/>
              <p:nvPr/>
            </p:nvCxnSpPr>
            <p:spPr>
              <a:xfrm>
                <a:off x="2123799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00" name="Google Shape;600;p11"/>
            <p:cNvGrpSpPr/>
            <p:nvPr/>
          </p:nvGrpSpPr>
          <p:grpSpPr>
            <a:xfrm>
              <a:off x="1366600" y="892542"/>
              <a:ext cx="757200" cy="645919"/>
              <a:chOff x="1366600" y="892542"/>
              <a:chExt cx="757200" cy="645919"/>
            </a:xfrm>
          </p:grpSpPr>
          <p:cxnSp>
            <p:nvCxnSpPr>
              <p:cNvPr id="601" name="Google Shape;601;p11"/>
              <p:cNvCxnSpPr/>
              <p:nvPr/>
            </p:nvCxnSpPr>
            <p:spPr>
              <a:xfrm>
                <a:off x="1366600" y="892542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2" name="Google Shape;602;p11"/>
              <p:cNvCxnSpPr/>
              <p:nvPr/>
            </p:nvCxnSpPr>
            <p:spPr>
              <a:xfrm>
                <a:off x="1366600" y="1107849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3" name="Google Shape;603;p11"/>
              <p:cNvCxnSpPr/>
              <p:nvPr/>
            </p:nvCxnSpPr>
            <p:spPr>
              <a:xfrm>
                <a:off x="1366600" y="1323155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4" name="Google Shape;604;p11"/>
              <p:cNvCxnSpPr/>
              <p:nvPr/>
            </p:nvCxnSpPr>
            <p:spPr>
              <a:xfrm>
                <a:off x="1366600" y="1538461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605" name="Google Shape;605;p11"/>
          <p:cNvSpPr txBox="1"/>
          <p:nvPr>
            <p:ph hasCustomPrompt="1" type="title"/>
          </p:nvPr>
        </p:nvSpPr>
        <p:spPr>
          <a:xfrm>
            <a:off x="2205450" y="1686475"/>
            <a:ext cx="4733100" cy="1767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06" name="Google Shape;606;p11"/>
          <p:cNvSpPr txBox="1"/>
          <p:nvPr>
            <p:ph idx="1" type="subTitle"/>
          </p:nvPr>
        </p:nvSpPr>
        <p:spPr>
          <a:xfrm>
            <a:off x="2203075" y="3454025"/>
            <a:ext cx="23688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7" name="Google Shape;607;p11"/>
          <p:cNvSpPr/>
          <p:nvPr/>
        </p:nvSpPr>
        <p:spPr>
          <a:xfrm flipH="1" rot="-5400000">
            <a:off x="2042430" y="163026"/>
            <a:ext cx="336000" cy="327300"/>
          </a:xfrm>
          <a:prstGeom prst="star4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08" name="Google Shape;608;p11"/>
          <p:cNvGrpSpPr/>
          <p:nvPr/>
        </p:nvGrpSpPr>
        <p:grpSpPr>
          <a:xfrm flipH="1" rot="10800000">
            <a:off x="8173442" y="3289864"/>
            <a:ext cx="600467" cy="327300"/>
            <a:chOff x="1945415" y="1740893"/>
            <a:chExt cx="600467" cy="327300"/>
          </a:xfrm>
        </p:grpSpPr>
        <p:sp>
          <p:nvSpPr>
            <p:cNvPr id="609" name="Google Shape;609;p11"/>
            <p:cNvSpPr/>
            <p:nvPr/>
          </p:nvSpPr>
          <p:spPr>
            <a:xfrm flipH="1" rot="10800000">
              <a:off x="1945415" y="1740893"/>
              <a:ext cx="336000" cy="327300"/>
            </a:xfrm>
            <a:prstGeom prst="star4">
              <a:avLst>
                <a:gd fmla="val 12500" name="adj"/>
              </a:avLst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11"/>
            <p:cNvSpPr/>
            <p:nvPr/>
          </p:nvSpPr>
          <p:spPr>
            <a:xfrm flipH="1" rot="10800000">
              <a:off x="2298982" y="1784393"/>
              <a:ext cx="246900" cy="240300"/>
            </a:xfrm>
            <a:prstGeom prst="star4">
              <a:avLst>
                <a:gd fmla="val 12500" name="adj"/>
              </a:avLst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3" name="Google Shape;613;p13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614" name="Google Shape;614;p13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615" name="Google Shape;615;p13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616" name="Google Shape;616;p13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17" name="Google Shape;617;p13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18" name="Google Shape;618;p13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19" name="Google Shape;619;p13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20" name="Google Shape;620;p13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21" name="Google Shape;621;p13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22" name="Google Shape;622;p13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23" name="Google Shape;623;p13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24" name="Google Shape;624;p13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25" name="Google Shape;625;p13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626" name="Google Shape;626;p13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27" name="Google Shape;627;p13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28" name="Google Shape;628;p13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29" name="Google Shape;629;p13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30" name="Google Shape;630;p13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31" name="Google Shape;631;p13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32" name="Google Shape;632;p13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33" name="Google Shape;633;p13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634" name="Google Shape;634;p13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635" name="Google Shape;635;p13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636" name="Google Shape;636;p13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37" name="Google Shape;637;p13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38" name="Google Shape;638;p13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39" name="Google Shape;639;p13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0" name="Google Shape;640;p13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1" name="Google Shape;641;p13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2" name="Google Shape;642;p13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3" name="Google Shape;643;p13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4" name="Google Shape;644;p13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45" name="Google Shape;645;p13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646" name="Google Shape;646;p13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7" name="Google Shape;647;p13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8" name="Google Shape;648;p13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49" name="Google Shape;649;p13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0" name="Google Shape;650;p13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1" name="Google Shape;651;p13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2" name="Google Shape;652;p13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3" name="Google Shape;653;p13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654" name="Google Shape;654;p13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655" name="Google Shape;655;p13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656" name="Google Shape;656;p13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7" name="Google Shape;657;p13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8" name="Google Shape;658;p13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9" name="Google Shape;659;p13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0" name="Google Shape;660;p13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1" name="Google Shape;661;p13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2" name="Google Shape;662;p13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3" name="Google Shape;663;p13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4" name="Google Shape;664;p13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65" name="Google Shape;665;p13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666" name="Google Shape;666;p13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7" name="Google Shape;667;p13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8" name="Google Shape;668;p13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9" name="Google Shape;669;p13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0" name="Google Shape;670;p13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1" name="Google Shape;671;p13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2" name="Google Shape;672;p13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3" name="Google Shape;673;p13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674" name="Google Shape;674;p13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675" name="Google Shape;675;p13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676" name="Google Shape;676;p13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7" name="Google Shape;677;p13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8" name="Google Shape;678;p13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9" name="Google Shape;679;p13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80" name="Google Shape;680;p13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81" name="Google Shape;681;p13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82" name="Google Shape;682;p13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83" name="Google Shape;683;p13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84" name="Google Shape;684;p13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85" name="Google Shape;685;p13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686" name="Google Shape;686;p13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87" name="Google Shape;687;p13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88" name="Google Shape;688;p13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89" name="Google Shape;689;p13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90" name="Google Shape;690;p13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91" name="Google Shape;691;p13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92" name="Google Shape;692;p13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93" name="Google Shape;693;p13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694" name="Google Shape;694;p13"/>
          <p:cNvSpPr/>
          <p:nvPr/>
        </p:nvSpPr>
        <p:spPr>
          <a:xfrm>
            <a:off x="540475" y="1455200"/>
            <a:ext cx="8063700" cy="3349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13"/>
          <p:cNvSpPr txBox="1"/>
          <p:nvPr>
            <p:ph type="title"/>
          </p:nvPr>
        </p:nvSpPr>
        <p:spPr>
          <a:xfrm>
            <a:off x="540475" y="342800"/>
            <a:ext cx="8062200" cy="74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/>
        </p:txBody>
      </p:sp>
      <p:sp>
        <p:nvSpPr>
          <p:cNvPr id="696" name="Google Shape;696;p13"/>
          <p:cNvSpPr txBox="1"/>
          <p:nvPr>
            <p:ph idx="1" type="subTitle"/>
          </p:nvPr>
        </p:nvSpPr>
        <p:spPr>
          <a:xfrm>
            <a:off x="1560930" y="1560781"/>
            <a:ext cx="28347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697" name="Google Shape;697;p13"/>
          <p:cNvSpPr txBox="1"/>
          <p:nvPr>
            <p:ph idx="2" type="subTitle"/>
          </p:nvPr>
        </p:nvSpPr>
        <p:spPr>
          <a:xfrm>
            <a:off x="1560930" y="1926486"/>
            <a:ext cx="22152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8" name="Google Shape;698;p13"/>
          <p:cNvSpPr txBox="1"/>
          <p:nvPr>
            <p:ph idx="3" type="subTitle"/>
          </p:nvPr>
        </p:nvSpPr>
        <p:spPr>
          <a:xfrm>
            <a:off x="1560930" y="2600306"/>
            <a:ext cx="28347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699" name="Google Shape;699;p13"/>
          <p:cNvSpPr txBox="1"/>
          <p:nvPr>
            <p:ph idx="4" type="subTitle"/>
          </p:nvPr>
        </p:nvSpPr>
        <p:spPr>
          <a:xfrm>
            <a:off x="1560930" y="2966011"/>
            <a:ext cx="22152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0" name="Google Shape;700;p13"/>
          <p:cNvSpPr txBox="1"/>
          <p:nvPr>
            <p:ph idx="5" type="subTitle"/>
          </p:nvPr>
        </p:nvSpPr>
        <p:spPr>
          <a:xfrm>
            <a:off x="1560930" y="3639831"/>
            <a:ext cx="28347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01" name="Google Shape;701;p13"/>
          <p:cNvSpPr txBox="1"/>
          <p:nvPr>
            <p:ph idx="6" type="subTitle"/>
          </p:nvPr>
        </p:nvSpPr>
        <p:spPr>
          <a:xfrm>
            <a:off x="1560930" y="4005536"/>
            <a:ext cx="22152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2" name="Google Shape;702;p13"/>
          <p:cNvSpPr txBox="1"/>
          <p:nvPr>
            <p:ph idx="7" type="subTitle"/>
          </p:nvPr>
        </p:nvSpPr>
        <p:spPr>
          <a:xfrm flipH="1">
            <a:off x="4745922" y="1560781"/>
            <a:ext cx="28347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03" name="Google Shape;703;p13"/>
          <p:cNvSpPr txBox="1"/>
          <p:nvPr>
            <p:ph idx="8" type="subTitle"/>
          </p:nvPr>
        </p:nvSpPr>
        <p:spPr>
          <a:xfrm flipH="1">
            <a:off x="5365422" y="1926486"/>
            <a:ext cx="22152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4" name="Google Shape;704;p13"/>
          <p:cNvSpPr txBox="1"/>
          <p:nvPr>
            <p:ph idx="9" type="subTitle"/>
          </p:nvPr>
        </p:nvSpPr>
        <p:spPr>
          <a:xfrm flipH="1">
            <a:off x="4745922" y="2600306"/>
            <a:ext cx="28347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05" name="Google Shape;705;p13"/>
          <p:cNvSpPr txBox="1"/>
          <p:nvPr>
            <p:ph idx="13" type="subTitle"/>
          </p:nvPr>
        </p:nvSpPr>
        <p:spPr>
          <a:xfrm flipH="1">
            <a:off x="5365422" y="2966011"/>
            <a:ext cx="22152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6" name="Google Shape;706;p13"/>
          <p:cNvSpPr txBox="1"/>
          <p:nvPr>
            <p:ph idx="14" type="subTitle"/>
          </p:nvPr>
        </p:nvSpPr>
        <p:spPr>
          <a:xfrm flipH="1">
            <a:off x="4745922" y="3639831"/>
            <a:ext cx="28347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07" name="Google Shape;707;p13"/>
          <p:cNvSpPr txBox="1"/>
          <p:nvPr>
            <p:ph idx="15" type="subTitle"/>
          </p:nvPr>
        </p:nvSpPr>
        <p:spPr>
          <a:xfrm flipH="1">
            <a:off x="5365422" y="4005536"/>
            <a:ext cx="22152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8" name="Google Shape;708;p13"/>
          <p:cNvSpPr txBox="1"/>
          <p:nvPr>
            <p:ph hasCustomPrompt="1" idx="16" type="title"/>
          </p:nvPr>
        </p:nvSpPr>
        <p:spPr>
          <a:xfrm>
            <a:off x="682899" y="1816685"/>
            <a:ext cx="849300" cy="49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09" name="Google Shape;709;p13"/>
          <p:cNvSpPr txBox="1"/>
          <p:nvPr>
            <p:ph hasCustomPrompt="1" idx="17" type="title"/>
          </p:nvPr>
        </p:nvSpPr>
        <p:spPr>
          <a:xfrm>
            <a:off x="682882" y="2860363"/>
            <a:ext cx="849300" cy="4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10" name="Google Shape;710;p13"/>
          <p:cNvSpPr txBox="1"/>
          <p:nvPr>
            <p:ph hasCustomPrompt="1" idx="18" type="title"/>
          </p:nvPr>
        </p:nvSpPr>
        <p:spPr>
          <a:xfrm>
            <a:off x="682882" y="3893540"/>
            <a:ext cx="849300" cy="4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11" name="Google Shape;711;p13"/>
          <p:cNvSpPr txBox="1"/>
          <p:nvPr>
            <p:ph hasCustomPrompt="1" idx="19" type="title"/>
          </p:nvPr>
        </p:nvSpPr>
        <p:spPr>
          <a:xfrm>
            <a:off x="7611818" y="1816685"/>
            <a:ext cx="849300" cy="49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12" name="Google Shape;712;p13"/>
          <p:cNvSpPr txBox="1"/>
          <p:nvPr>
            <p:ph hasCustomPrompt="1" idx="20" type="title"/>
          </p:nvPr>
        </p:nvSpPr>
        <p:spPr>
          <a:xfrm>
            <a:off x="7611818" y="2860363"/>
            <a:ext cx="849300" cy="4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13" name="Google Shape;713;p13"/>
          <p:cNvSpPr txBox="1"/>
          <p:nvPr>
            <p:ph hasCustomPrompt="1" idx="21" type="title"/>
          </p:nvPr>
        </p:nvSpPr>
        <p:spPr>
          <a:xfrm>
            <a:off x="7611818" y="3893540"/>
            <a:ext cx="849300" cy="4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2">
    <p:bg>
      <p:bgPr>
        <a:solidFill>
          <a:schemeClr val="dk1"/>
        </a:solidFill>
      </p:bgPr>
    </p:bg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5" name="Google Shape;715;p14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716" name="Google Shape;716;p14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717" name="Google Shape;717;p14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718" name="Google Shape;718;p14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19" name="Google Shape;719;p14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20" name="Google Shape;720;p14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21" name="Google Shape;721;p14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22" name="Google Shape;722;p14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23" name="Google Shape;723;p14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24" name="Google Shape;724;p14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25" name="Google Shape;725;p14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26" name="Google Shape;726;p14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727" name="Google Shape;727;p14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728" name="Google Shape;728;p14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29" name="Google Shape;729;p14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30" name="Google Shape;730;p14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31" name="Google Shape;731;p14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32" name="Google Shape;732;p14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33" name="Google Shape;733;p14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34" name="Google Shape;734;p14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35" name="Google Shape;735;p14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736" name="Google Shape;736;p14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737" name="Google Shape;737;p14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738" name="Google Shape;738;p14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39" name="Google Shape;739;p14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40" name="Google Shape;740;p14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41" name="Google Shape;741;p14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42" name="Google Shape;742;p14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43" name="Google Shape;743;p14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44" name="Google Shape;744;p14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45" name="Google Shape;745;p14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46" name="Google Shape;746;p14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747" name="Google Shape;747;p14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748" name="Google Shape;748;p14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49" name="Google Shape;749;p14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50" name="Google Shape;750;p14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51" name="Google Shape;751;p14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52" name="Google Shape;752;p14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53" name="Google Shape;753;p14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54" name="Google Shape;754;p14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55" name="Google Shape;755;p14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756" name="Google Shape;756;p14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757" name="Google Shape;757;p14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758" name="Google Shape;758;p14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59" name="Google Shape;759;p14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60" name="Google Shape;760;p14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61" name="Google Shape;761;p14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62" name="Google Shape;762;p14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63" name="Google Shape;763;p14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64" name="Google Shape;764;p14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65" name="Google Shape;765;p14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66" name="Google Shape;766;p14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767" name="Google Shape;767;p14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768" name="Google Shape;768;p14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69" name="Google Shape;769;p14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70" name="Google Shape;770;p14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71" name="Google Shape;771;p14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72" name="Google Shape;772;p14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73" name="Google Shape;773;p14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74" name="Google Shape;774;p14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75" name="Google Shape;775;p14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776" name="Google Shape;776;p14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777" name="Google Shape;777;p14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778" name="Google Shape;778;p14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79" name="Google Shape;779;p14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80" name="Google Shape;780;p14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81" name="Google Shape;781;p14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82" name="Google Shape;782;p14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83" name="Google Shape;783;p14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84" name="Google Shape;784;p14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85" name="Google Shape;785;p14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86" name="Google Shape;786;p14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787" name="Google Shape;787;p14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788" name="Google Shape;788;p14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89" name="Google Shape;789;p14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90" name="Google Shape;790;p14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91" name="Google Shape;791;p14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92" name="Google Shape;792;p14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93" name="Google Shape;793;p14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94" name="Google Shape;794;p14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95" name="Google Shape;795;p14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796" name="Google Shape;796;p14"/>
          <p:cNvSpPr txBox="1"/>
          <p:nvPr>
            <p:ph idx="1" type="subTitle"/>
          </p:nvPr>
        </p:nvSpPr>
        <p:spPr>
          <a:xfrm>
            <a:off x="2250750" y="1815039"/>
            <a:ext cx="4642500" cy="103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7" name="Google Shape;797;p14"/>
          <p:cNvSpPr txBox="1"/>
          <p:nvPr>
            <p:ph idx="2" type="subTitle"/>
          </p:nvPr>
        </p:nvSpPr>
        <p:spPr>
          <a:xfrm>
            <a:off x="3184650" y="2855392"/>
            <a:ext cx="2774700" cy="46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grpSp>
        <p:nvGrpSpPr>
          <p:cNvPr id="798" name="Google Shape;798;p14"/>
          <p:cNvGrpSpPr/>
          <p:nvPr/>
        </p:nvGrpSpPr>
        <p:grpSpPr>
          <a:xfrm>
            <a:off x="545820" y="331138"/>
            <a:ext cx="1150968" cy="602929"/>
            <a:chOff x="7055900" y="279450"/>
            <a:chExt cx="1820576" cy="953700"/>
          </a:xfrm>
        </p:grpSpPr>
        <p:sp>
          <p:nvSpPr>
            <p:cNvPr id="799" name="Google Shape;799;p14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14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14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14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14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4" name="Google Shape;804;p14"/>
          <p:cNvSpPr/>
          <p:nvPr/>
        </p:nvSpPr>
        <p:spPr>
          <a:xfrm>
            <a:off x="7275514" y="166388"/>
            <a:ext cx="337500" cy="329100"/>
          </a:xfrm>
          <a:prstGeom prst="star4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4"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6" name="Google Shape;806;p15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807" name="Google Shape;807;p15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808" name="Google Shape;808;p15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809" name="Google Shape;809;p15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10" name="Google Shape;810;p15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11" name="Google Shape;811;p15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12" name="Google Shape;812;p15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13" name="Google Shape;813;p15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14" name="Google Shape;814;p15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15" name="Google Shape;815;p15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16" name="Google Shape;816;p15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17" name="Google Shape;817;p15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818" name="Google Shape;818;p15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819" name="Google Shape;819;p15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20" name="Google Shape;820;p15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21" name="Google Shape;821;p15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22" name="Google Shape;822;p15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23" name="Google Shape;823;p15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24" name="Google Shape;824;p15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25" name="Google Shape;825;p15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26" name="Google Shape;826;p15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827" name="Google Shape;827;p15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828" name="Google Shape;828;p15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829" name="Google Shape;829;p15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30" name="Google Shape;830;p15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31" name="Google Shape;831;p15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32" name="Google Shape;832;p15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33" name="Google Shape;833;p15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34" name="Google Shape;834;p15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35" name="Google Shape;835;p15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36" name="Google Shape;836;p15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37" name="Google Shape;837;p15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838" name="Google Shape;838;p15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839" name="Google Shape;839;p15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40" name="Google Shape;840;p15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41" name="Google Shape;841;p15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42" name="Google Shape;842;p15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43" name="Google Shape;843;p15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44" name="Google Shape;844;p15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45" name="Google Shape;845;p15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46" name="Google Shape;846;p15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847" name="Google Shape;847;p15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848" name="Google Shape;848;p15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849" name="Google Shape;849;p15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50" name="Google Shape;850;p15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51" name="Google Shape;851;p15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52" name="Google Shape;852;p15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53" name="Google Shape;853;p15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54" name="Google Shape;854;p15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55" name="Google Shape;855;p15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56" name="Google Shape;856;p15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57" name="Google Shape;857;p15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858" name="Google Shape;858;p15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859" name="Google Shape;859;p15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60" name="Google Shape;860;p15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61" name="Google Shape;861;p15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62" name="Google Shape;862;p15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63" name="Google Shape;863;p15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64" name="Google Shape;864;p15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65" name="Google Shape;865;p15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66" name="Google Shape;866;p15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867" name="Google Shape;867;p15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868" name="Google Shape;868;p15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869" name="Google Shape;869;p15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0" name="Google Shape;870;p15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1" name="Google Shape;871;p15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2" name="Google Shape;872;p15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3" name="Google Shape;873;p15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4" name="Google Shape;874;p15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5" name="Google Shape;875;p15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6" name="Google Shape;876;p15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77" name="Google Shape;877;p15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878" name="Google Shape;878;p15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879" name="Google Shape;879;p15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0" name="Google Shape;880;p15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1" name="Google Shape;881;p15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2" name="Google Shape;882;p15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3" name="Google Shape;883;p15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4" name="Google Shape;884;p15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5" name="Google Shape;885;p15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886" name="Google Shape;886;p15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887" name="Google Shape;887;p15"/>
          <p:cNvSpPr txBox="1"/>
          <p:nvPr>
            <p:ph type="title"/>
          </p:nvPr>
        </p:nvSpPr>
        <p:spPr>
          <a:xfrm>
            <a:off x="537400" y="339325"/>
            <a:ext cx="8064900" cy="74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9pPr>
          </a:lstStyle>
          <a:p/>
        </p:txBody>
      </p:sp>
      <p:sp>
        <p:nvSpPr>
          <p:cNvPr id="888" name="Google Shape;888;p15"/>
          <p:cNvSpPr txBox="1"/>
          <p:nvPr>
            <p:ph idx="1" type="subTitle"/>
          </p:nvPr>
        </p:nvSpPr>
        <p:spPr>
          <a:xfrm>
            <a:off x="737800" y="3449950"/>
            <a:ext cx="1920300" cy="42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889" name="Google Shape;889;p15"/>
          <p:cNvSpPr txBox="1"/>
          <p:nvPr>
            <p:ph idx="2" type="subTitle"/>
          </p:nvPr>
        </p:nvSpPr>
        <p:spPr>
          <a:xfrm>
            <a:off x="737804" y="3781516"/>
            <a:ext cx="19203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0" name="Google Shape;890;p15"/>
          <p:cNvSpPr txBox="1"/>
          <p:nvPr>
            <p:ph idx="3" type="subTitle"/>
          </p:nvPr>
        </p:nvSpPr>
        <p:spPr>
          <a:xfrm>
            <a:off x="6493600" y="3449950"/>
            <a:ext cx="1920300" cy="42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891" name="Google Shape;891;p15"/>
          <p:cNvSpPr txBox="1"/>
          <p:nvPr>
            <p:ph idx="4" type="subTitle"/>
          </p:nvPr>
        </p:nvSpPr>
        <p:spPr>
          <a:xfrm>
            <a:off x="6493605" y="3781514"/>
            <a:ext cx="19203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2" name="Google Shape;892;p15"/>
          <p:cNvSpPr txBox="1"/>
          <p:nvPr>
            <p:ph idx="5" type="subTitle"/>
          </p:nvPr>
        </p:nvSpPr>
        <p:spPr>
          <a:xfrm>
            <a:off x="3616474" y="3449950"/>
            <a:ext cx="1920300" cy="42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893" name="Google Shape;893;p15"/>
          <p:cNvSpPr txBox="1"/>
          <p:nvPr>
            <p:ph idx="6" type="subTitle"/>
          </p:nvPr>
        </p:nvSpPr>
        <p:spPr>
          <a:xfrm>
            <a:off x="3615704" y="3781514"/>
            <a:ext cx="19203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4" name="Google Shape;894;p15"/>
          <p:cNvSpPr txBox="1"/>
          <p:nvPr>
            <p:ph hasCustomPrompt="1" idx="7" type="title"/>
          </p:nvPr>
        </p:nvSpPr>
        <p:spPr>
          <a:xfrm>
            <a:off x="737950" y="2883600"/>
            <a:ext cx="1920300" cy="49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95" name="Google Shape;895;p15"/>
          <p:cNvSpPr txBox="1"/>
          <p:nvPr>
            <p:ph hasCustomPrompt="1" idx="8" type="title"/>
          </p:nvPr>
        </p:nvSpPr>
        <p:spPr>
          <a:xfrm>
            <a:off x="3615700" y="2883625"/>
            <a:ext cx="1920300" cy="49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96" name="Google Shape;896;p15"/>
          <p:cNvSpPr txBox="1"/>
          <p:nvPr>
            <p:ph hasCustomPrompt="1" idx="9" type="title"/>
          </p:nvPr>
        </p:nvSpPr>
        <p:spPr>
          <a:xfrm>
            <a:off x="6493600" y="2883625"/>
            <a:ext cx="1920300" cy="49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1"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8" name="Google Shape;898;p16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899" name="Google Shape;899;p16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900" name="Google Shape;900;p16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901" name="Google Shape;901;p16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02" name="Google Shape;902;p16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03" name="Google Shape;903;p16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04" name="Google Shape;904;p16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05" name="Google Shape;905;p16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06" name="Google Shape;906;p16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07" name="Google Shape;907;p16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08" name="Google Shape;908;p16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09" name="Google Shape;909;p16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910" name="Google Shape;910;p16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911" name="Google Shape;911;p16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12" name="Google Shape;912;p16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13" name="Google Shape;913;p16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14" name="Google Shape;914;p16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15" name="Google Shape;915;p16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16" name="Google Shape;916;p16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17" name="Google Shape;917;p16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18" name="Google Shape;918;p16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919" name="Google Shape;919;p16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920" name="Google Shape;920;p16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921" name="Google Shape;921;p16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22" name="Google Shape;922;p16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23" name="Google Shape;923;p16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24" name="Google Shape;924;p16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25" name="Google Shape;925;p16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26" name="Google Shape;926;p16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27" name="Google Shape;927;p16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28" name="Google Shape;928;p16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29" name="Google Shape;929;p16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930" name="Google Shape;930;p16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931" name="Google Shape;931;p16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32" name="Google Shape;932;p16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33" name="Google Shape;933;p16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34" name="Google Shape;934;p16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35" name="Google Shape;935;p16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36" name="Google Shape;936;p16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37" name="Google Shape;937;p16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38" name="Google Shape;938;p16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939" name="Google Shape;939;p16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940" name="Google Shape;940;p16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941" name="Google Shape;941;p16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42" name="Google Shape;942;p16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43" name="Google Shape;943;p16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44" name="Google Shape;944;p16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45" name="Google Shape;945;p16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46" name="Google Shape;946;p16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47" name="Google Shape;947;p16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48" name="Google Shape;948;p16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49" name="Google Shape;949;p16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950" name="Google Shape;950;p16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951" name="Google Shape;951;p16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52" name="Google Shape;952;p16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53" name="Google Shape;953;p16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54" name="Google Shape;954;p16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55" name="Google Shape;955;p16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56" name="Google Shape;956;p16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57" name="Google Shape;957;p16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58" name="Google Shape;958;p16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959" name="Google Shape;959;p16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960" name="Google Shape;960;p16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961" name="Google Shape;961;p16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62" name="Google Shape;962;p16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63" name="Google Shape;963;p16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64" name="Google Shape;964;p16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65" name="Google Shape;965;p16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66" name="Google Shape;966;p16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67" name="Google Shape;967;p16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68" name="Google Shape;968;p16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69" name="Google Shape;969;p16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970" name="Google Shape;970;p16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971" name="Google Shape;971;p16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72" name="Google Shape;972;p16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73" name="Google Shape;973;p16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74" name="Google Shape;974;p16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75" name="Google Shape;975;p16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76" name="Google Shape;976;p16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77" name="Google Shape;977;p16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78" name="Google Shape;978;p16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979" name="Google Shape;979;p16"/>
          <p:cNvSpPr txBox="1"/>
          <p:nvPr>
            <p:ph idx="1" type="subTitle"/>
          </p:nvPr>
        </p:nvSpPr>
        <p:spPr>
          <a:xfrm>
            <a:off x="713225" y="1543477"/>
            <a:ext cx="3749100" cy="42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980" name="Google Shape;980;p16"/>
          <p:cNvSpPr txBox="1"/>
          <p:nvPr>
            <p:ph idx="2" type="subTitle"/>
          </p:nvPr>
        </p:nvSpPr>
        <p:spPr>
          <a:xfrm>
            <a:off x="713214" y="1877951"/>
            <a:ext cx="3749100" cy="9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1" name="Google Shape;981;p16"/>
          <p:cNvSpPr txBox="1"/>
          <p:nvPr>
            <p:ph idx="3" type="subTitle"/>
          </p:nvPr>
        </p:nvSpPr>
        <p:spPr>
          <a:xfrm>
            <a:off x="2697450" y="3039978"/>
            <a:ext cx="3749100" cy="42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982" name="Google Shape;982;p16"/>
          <p:cNvSpPr txBox="1"/>
          <p:nvPr>
            <p:ph idx="4" type="subTitle"/>
          </p:nvPr>
        </p:nvSpPr>
        <p:spPr>
          <a:xfrm>
            <a:off x="2697450" y="3378023"/>
            <a:ext cx="3749100" cy="99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3" name="Google Shape;983;p16"/>
          <p:cNvSpPr txBox="1"/>
          <p:nvPr>
            <p:ph idx="5" type="subTitle"/>
          </p:nvPr>
        </p:nvSpPr>
        <p:spPr>
          <a:xfrm>
            <a:off x="4681685" y="1543477"/>
            <a:ext cx="3749100" cy="42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984" name="Google Shape;984;p16"/>
          <p:cNvSpPr txBox="1"/>
          <p:nvPr>
            <p:ph idx="6" type="subTitle"/>
          </p:nvPr>
        </p:nvSpPr>
        <p:spPr>
          <a:xfrm>
            <a:off x="4681686" y="1878701"/>
            <a:ext cx="3749100" cy="99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5" name="Google Shape;985;p16"/>
          <p:cNvSpPr txBox="1"/>
          <p:nvPr>
            <p:ph type="title"/>
          </p:nvPr>
        </p:nvSpPr>
        <p:spPr>
          <a:xfrm>
            <a:off x="539496" y="342543"/>
            <a:ext cx="8064900" cy="740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/>
        </p:txBody>
      </p:sp>
      <p:sp>
        <p:nvSpPr>
          <p:cNvPr id="986" name="Google Shape;986;p16"/>
          <p:cNvSpPr/>
          <p:nvPr/>
        </p:nvSpPr>
        <p:spPr>
          <a:xfrm>
            <a:off x="4979394" y="4633665"/>
            <a:ext cx="338400" cy="331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1_1"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8" name="Google Shape;988;p17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989" name="Google Shape;989;p17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990" name="Google Shape;990;p17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991" name="Google Shape;991;p17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92" name="Google Shape;992;p17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93" name="Google Shape;993;p17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94" name="Google Shape;994;p17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95" name="Google Shape;995;p17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96" name="Google Shape;996;p17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97" name="Google Shape;997;p17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98" name="Google Shape;998;p17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99" name="Google Shape;999;p17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000" name="Google Shape;1000;p17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001" name="Google Shape;1001;p17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02" name="Google Shape;1002;p17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03" name="Google Shape;1003;p17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04" name="Google Shape;1004;p17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05" name="Google Shape;1005;p17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06" name="Google Shape;1006;p17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07" name="Google Shape;1007;p17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08" name="Google Shape;1008;p17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009" name="Google Shape;1009;p17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010" name="Google Shape;1010;p17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011" name="Google Shape;1011;p17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12" name="Google Shape;1012;p17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13" name="Google Shape;1013;p17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14" name="Google Shape;1014;p17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15" name="Google Shape;1015;p17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16" name="Google Shape;1016;p17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17" name="Google Shape;1017;p17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18" name="Google Shape;1018;p17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19" name="Google Shape;1019;p17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020" name="Google Shape;1020;p17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021" name="Google Shape;1021;p17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22" name="Google Shape;1022;p17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23" name="Google Shape;1023;p17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24" name="Google Shape;1024;p17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25" name="Google Shape;1025;p17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26" name="Google Shape;1026;p17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27" name="Google Shape;1027;p17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28" name="Google Shape;1028;p17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029" name="Google Shape;1029;p17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030" name="Google Shape;1030;p17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031" name="Google Shape;1031;p17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32" name="Google Shape;1032;p17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33" name="Google Shape;1033;p17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34" name="Google Shape;1034;p17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35" name="Google Shape;1035;p17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36" name="Google Shape;1036;p17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37" name="Google Shape;1037;p17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38" name="Google Shape;1038;p17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39" name="Google Shape;1039;p17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040" name="Google Shape;1040;p17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041" name="Google Shape;1041;p17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42" name="Google Shape;1042;p17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43" name="Google Shape;1043;p17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44" name="Google Shape;1044;p17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45" name="Google Shape;1045;p17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46" name="Google Shape;1046;p17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47" name="Google Shape;1047;p17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48" name="Google Shape;1048;p17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049" name="Google Shape;1049;p17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050" name="Google Shape;1050;p17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051" name="Google Shape;1051;p17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52" name="Google Shape;1052;p17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53" name="Google Shape;1053;p17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54" name="Google Shape;1054;p17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55" name="Google Shape;1055;p17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56" name="Google Shape;1056;p17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57" name="Google Shape;1057;p17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58" name="Google Shape;1058;p17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59" name="Google Shape;1059;p17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060" name="Google Shape;1060;p17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061" name="Google Shape;1061;p17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62" name="Google Shape;1062;p17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63" name="Google Shape;1063;p17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64" name="Google Shape;1064;p17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65" name="Google Shape;1065;p17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66" name="Google Shape;1066;p17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67" name="Google Shape;1067;p17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68" name="Google Shape;1068;p17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1069" name="Google Shape;1069;p17"/>
          <p:cNvSpPr txBox="1"/>
          <p:nvPr>
            <p:ph type="title"/>
          </p:nvPr>
        </p:nvSpPr>
        <p:spPr>
          <a:xfrm>
            <a:off x="539550" y="340907"/>
            <a:ext cx="8064900" cy="740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/>
        </p:txBody>
      </p:sp>
      <p:sp>
        <p:nvSpPr>
          <p:cNvPr id="1070" name="Google Shape;1070;p17"/>
          <p:cNvSpPr txBox="1"/>
          <p:nvPr>
            <p:ph idx="1" type="subTitle"/>
          </p:nvPr>
        </p:nvSpPr>
        <p:spPr>
          <a:xfrm>
            <a:off x="1160974" y="2473140"/>
            <a:ext cx="22152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071" name="Google Shape;1071;p17"/>
          <p:cNvSpPr txBox="1"/>
          <p:nvPr>
            <p:ph idx="2" type="subTitle"/>
          </p:nvPr>
        </p:nvSpPr>
        <p:spPr>
          <a:xfrm>
            <a:off x="1160374" y="2766551"/>
            <a:ext cx="2215200" cy="7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2" name="Google Shape;1072;p17"/>
          <p:cNvSpPr txBox="1"/>
          <p:nvPr>
            <p:ph idx="3" type="subTitle"/>
          </p:nvPr>
        </p:nvSpPr>
        <p:spPr>
          <a:xfrm>
            <a:off x="3466800" y="3589294"/>
            <a:ext cx="22128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073" name="Google Shape;1073;p17"/>
          <p:cNvSpPr txBox="1"/>
          <p:nvPr>
            <p:ph idx="4" type="subTitle"/>
          </p:nvPr>
        </p:nvSpPr>
        <p:spPr>
          <a:xfrm>
            <a:off x="3464400" y="3882705"/>
            <a:ext cx="2215200" cy="7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4" name="Google Shape;1074;p17"/>
          <p:cNvSpPr txBox="1"/>
          <p:nvPr>
            <p:ph idx="5" type="subTitle"/>
          </p:nvPr>
        </p:nvSpPr>
        <p:spPr>
          <a:xfrm>
            <a:off x="5770226" y="2473140"/>
            <a:ext cx="22128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075" name="Google Shape;1075;p17"/>
          <p:cNvSpPr txBox="1"/>
          <p:nvPr>
            <p:ph idx="6" type="subTitle"/>
          </p:nvPr>
        </p:nvSpPr>
        <p:spPr>
          <a:xfrm>
            <a:off x="5768426" y="2766551"/>
            <a:ext cx="2215200" cy="7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6" name="Google Shape;1076;p17"/>
          <p:cNvSpPr/>
          <p:nvPr/>
        </p:nvSpPr>
        <p:spPr>
          <a:xfrm rot="10800000">
            <a:off x="360807" y="4263572"/>
            <a:ext cx="337500" cy="329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7" name="Google Shape;1077;p17"/>
          <p:cNvSpPr/>
          <p:nvPr/>
        </p:nvSpPr>
        <p:spPr>
          <a:xfrm rot="10800000">
            <a:off x="1001750" y="4693112"/>
            <a:ext cx="221100" cy="2157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1_2"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9" name="Google Shape;1079;p18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1080" name="Google Shape;1080;p18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081" name="Google Shape;1081;p18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082" name="Google Shape;1082;p18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83" name="Google Shape;1083;p18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84" name="Google Shape;1084;p18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85" name="Google Shape;1085;p18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86" name="Google Shape;1086;p18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87" name="Google Shape;1087;p18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88" name="Google Shape;1088;p18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89" name="Google Shape;1089;p18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90" name="Google Shape;1090;p18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091" name="Google Shape;1091;p18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092" name="Google Shape;1092;p18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93" name="Google Shape;1093;p18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94" name="Google Shape;1094;p18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95" name="Google Shape;1095;p18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96" name="Google Shape;1096;p18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97" name="Google Shape;1097;p18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98" name="Google Shape;1098;p18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99" name="Google Shape;1099;p18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100" name="Google Shape;1100;p18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101" name="Google Shape;1101;p18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102" name="Google Shape;1102;p18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03" name="Google Shape;1103;p18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04" name="Google Shape;1104;p18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05" name="Google Shape;1105;p18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06" name="Google Shape;1106;p18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07" name="Google Shape;1107;p18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08" name="Google Shape;1108;p18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09" name="Google Shape;1109;p18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10" name="Google Shape;1110;p18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111" name="Google Shape;1111;p18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112" name="Google Shape;1112;p18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13" name="Google Shape;1113;p18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14" name="Google Shape;1114;p18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15" name="Google Shape;1115;p18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16" name="Google Shape;1116;p18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17" name="Google Shape;1117;p18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18" name="Google Shape;1118;p18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19" name="Google Shape;1119;p18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120" name="Google Shape;1120;p18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121" name="Google Shape;1121;p18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122" name="Google Shape;1122;p18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23" name="Google Shape;1123;p18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24" name="Google Shape;1124;p18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25" name="Google Shape;1125;p18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26" name="Google Shape;1126;p18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27" name="Google Shape;1127;p18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28" name="Google Shape;1128;p18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29" name="Google Shape;1129;p18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30" name="Google Shape;1130;p18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131" name="Google Shape;1131;p18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132" name="Google Shape;1132;p18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33" name="Google Shape;1133;p18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34" name="Google Shape;1134;p18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35" name="Google Shape;1135;p18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36" name="Google Shape;1136;p18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37" name="Google Shape;1137;p18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38" name="Google Shape;1138;p18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39" name="Google Shape;1139;p18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140" name="Google Shape;1140;p18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141" name="Google Shape;1141;p18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142" name="Google Shape;1142;p18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43" name="Google Shape;1143;p18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44" name="Google Shape;1144;p18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45" name="Google Shape;1145;p18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46" name="Google Shape;1146;p18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47" name="Google Shape;1147;p18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48" name="Google Shape;1148;p18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49" name="Google Shape;1149;p18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50" name="Google Shape;1150;p18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151" name="Google Shape;1151;p18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152" name="Google Shape;1152;p18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53" name="Google Shape;1153;p18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54" name="Google Shape;1154;p18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55" name="Google Shape;1155;p18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56" name="Google Shape;1156;p18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57" name="Google Shape;1157;p18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58" name="Google Shape;1158;p18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59" name="Google Shape;1159;p18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1160" name="Google Shape;1160;p18"/>
          <p:cNvSpPr txBox="1"/>
          <p:nvPr>
            <p:ph idx="1" type="subTitle"/>
          </p:nvPr>
        </p:nvSpPr>
        <p:spPr>
          <a:xfrm>
            <a:off x="1790647" y="1898994"/>
            <a:ext cx="21030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161" name="Google Shape;1161;p18"/>
          <p:cNvSpPr txBox="1"/>
          <p:nvPr>
            <p:ph idx="2" type="subTitle"/>
          </p:nvPr>
        </p:nvSpPr>
        <p:spPr>
          <a:xfrm>
            <a:off x="1790647" y="2250083"/>
            <a:ext cx="2103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2" name="Google Shape;1162;p18"/>
          <p:cNvSpPr txBox="1"/>
          <p:nvPr>
            <p:ph type="title"/>
          </p:nvPr>
        </p:nvSpPr>
        <p:spPr>
          <a:xfrm>
            <a:off x="539496" y="340153"/>
            <a:ext cx="8064900" cy="740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/>
        </p:txBody>
      </p:sp>
      <p:sp>
        <p:nvSpPr>
          <p:cNvPr id="1163" name="Google Shape;1163;p18"/>
          <p:cNvSpPr txBox="1"/>
          <p:nvPr>
            <p:ph idx="3" type="subTitle"/>
          </p:nvPr>
        </p:nvSpPr>
        <p:spPr>
          <a:xfrm>
            <a:off x="5826433" y="1895650"/>
            <a:ext cx="21030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164" name="Google Shape;1164;p18"/>
          <p:cNvSpPr txBox="1"/>
          <p:nvPr>
            <p:ph idx="4" type="subTitle"/>
          </p:nvPr>
        </p:nvSpPr>
        <p:spPr>
          <a:xfrm>
            <a:off x="5826433" y="2246738"/>
            <a:ext cx="2103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5" name="Google Shape;1165;p18"/>
          <p:cNvSpPr txBox="1"/>
          <p:nvPr>
            <p:ph idx="5" type="subTitle"/>
          </p:nvPr>
        </p:nvSpPr>
        <p:spPr>
          <a:xfrm>
            <a:off x="1790647" y="3412825"/>
            <a:ext cx="21030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166" name="Google Shape;1166;p18"/>
          <p:cNvSpPr txBox="1"/>
          <p:nvPr>
            <p:ph idx="6" type="subTitle"/>
          </p:nvPr>
        </p:nvSpPr>
        <p:spPr>
          <a:xfrm>
            <a:off x="1790647" y="3721368"/>
            <a:ext cx="2103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7" name="Google Shape;1167;p18"/>
          <p:cNvSpPr txBox="1"/>
          <p:nvPr>
            <p:ph idx="7" type="subTitle"/>
          </p:nvPr>
        </p:nvSpPr>
        <p:spPr>
          <a:xfrm>
            <a:off x="5826433" y="3412825"/>
            <a:ext cx="21030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168" name="Google Shape;1168;p18"/>
          <p:cNvSpPr txBox="1"/>
          <p:nvPr>
            <p:ph idx="8" type="subTitle"/>
          </p:nvPr>
        </p:nvSpPr>
        <p:spPr>
          <a:xfrm>
            <a:off x="5826433" y="3763913"/>
            <a:ext cx="2103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1_2_1">
    <p:spTree>
      <p:nvGrpSpPr>
        <p:cNvPr id="1169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0" name="Google Shape;1170;p19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1171" name="Google Shape;1171;p19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172" name="Google Shape;1172;p19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173" name="Google Shape;1173;p19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74" name="Google Shape;1174;p19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75" name="Google Shape;1175;p19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76" name="Google Shape;1176;p19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77" name="Google Shape;1177;p19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78" name="Google Shape;1178;p19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79" name="Google Shape;1179;p19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80" name="Google Shape;1180;p19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81" name="Google Shape;1181;p19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182" name="Google Shape;1182;p19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183" name="Google Shape;1183;p19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84" name="Google Shape;1184;p19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85" name="Google Shape;1185;p19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86" name="Google Shape;1186;p19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87" name="Google Shape;1187;p19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88" name="Google Shape;1188;p19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89" name="Google Shape;1189;p19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90" name="Google Shape;1190;p19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191" name="Google Shape;1191;p19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192" name="Google Shape;1192;p19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193" name="Google Shape;1193;p19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94" name="Google Shape;1194;p19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95" name="Google Shape;1195;p19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96" name="Google Shape;1196;p19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97" name="Google Shape;1197;p19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98" name="Google Shape;1198;p19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99" name="Google Shape;1199;p19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00" name="Google Shape;1200;p19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01" name="Google Shape;1201;p19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202" name="Google Shape;1202;p19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203" name="Google Shape;1203;p19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04" name="Google Shape;1204;p19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05" name="Google Shape;1205;p19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06" name="Google Shape;1206;p19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07" name="Google Shape;1207;p19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08" name="Google Shape;1208;p19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09" name="Google Shape;1209;p19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10" name="Google Shape;1210;p19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211" name="Google Shape;1211;p19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212" name="Google Shape;1212;p19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213" name="Google Shape;1213;p19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14" name="Google Shape;1214;p19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15" name="Google Shape;1215;p19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16" name="Google Shape;1216;p19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17" name="Google Shape;1217;p19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18" name="Google Shape;1218;p19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19" name="Google Shape;1219;p19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20" name="Google Shape;1220;p19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21" name="Google Shape;1221;p19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222" name="Google Shape;1222;p19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223" name="Google Shape;1223;p19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24" name="Google Shape;1224;p19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25" name="Google Shape;1225;p19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26" name="Google Shape;1226;p19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27" name="Google Shape;1227;p19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28" name="Google Shape;1228;p19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29" name="Google Shape;1229;p19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30" name="Google Shape;1230;p19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231" name="Google Shape;1231;p19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232" name="Google Shape;1232;p19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233" name="Google Shape;1233;p19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34" name="Google Shape;1234;p19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35" name="Google Shape;1235;p19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36" name="Google Shape;1236;p19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37" name="Google Shape;1237;p19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38" name="Google Shape;1238;p19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39" name="Google Shape;1239;p19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40" name="Google Shape;1240;p19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41" name="Google Shape;1241;p19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242" name="Google Shape;1242;p19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243" name="Google Shape;1243;p19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44" name="Google Shape;1244;p19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45" name="Google Shape;1245;p19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46" name="Google Shape;1246;p19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47" name="Google Shape;1247;p19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48" name="Google Shape;1248;p19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49" name="Google Shape;1249;p19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50" name="Google Shape;1250;p19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1251" name="Google Shape;1251;p19"/>
          <p:cNvSpPr txBox="1"/>
          <p:nvPr>
            <p:ph idx="1" type="subTitle"/>
          </p:nvPr>
        </p:nvSpPr>
        <p:spPr>
          <a:xfrm>
            <a:off x="737804" y="1954129"/>
            <a:ext cx="19203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252" name="Google Shape;1252;p19"/>
          <p:cNvSpPr txBox="1"/>
          <p:nvPr>
            <p:ph idx="2" type="subTitle"/>
          </p:nvPr>
        </p:nvSpPr>
        <p:spPr>
          <a:xfrm>
            <a:off x="737804" y="2253789"/>
            <a:ext cx="19203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3" name="Google Shape;1253;p19"/>
          <p:cNvSpPr txBox="1"/>
          <p:nvPr>
            <p:ph type="title"/>
          </p:nvPr>
        </p:nvSpPr>
        <p:spPr>
          <a:xfrm>
            <a:off x="539500" y="338777"/>
            <a:ext cx="8064900" cy="740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/>
        </p:txBody>
      </p:sp>
      <p:sp>
        <p:nvSpPr>
          <p:cNvPr id="1254" name="Google Shape;1254;p19"/>
          <p:cNvSpPr txBox="1"/>
          <p:nvPr>
            <p:ph idx="3" type="subTitle"/>
          </p:nvPr>
        </p:nvSpPr>
        <p:spPr>
          <a:xfrm>
            <a:off x="6493605" y="1954129"/>
            <a:ext cx="19203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255" name="Google Shape;1255;p19"/>
          <p:cNvSpPr txBox="1"/>
          <p:nvPr>
            <p:ph idx="4" type="subTitle"/>
          </p:nvPr>
        </p:nvSpPr>
        <p:spPr>
          <a:xfrm>
            <a:off x="6493605" y="2253788"/>
            <a:ext cx="19203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6" name="Google Shape;1256;p19"/>
          <p:cNvSpPr txBox="1"/>
          <p:nvPr>
            <p:ph idx="5" type="subTitle"/>
          </p:nvPr>
        </p:nvSpPr>
        <p:spPr>
          <a:xfrm>
            <a:off x="737804" y="3816789"/>
            <a:ext cx="19203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257" name="Google Shape;1257;p19"/>
          <p:cNvSpPr txBox="1"/>
          <p:nvPr>
            <p:ph idx="6" type="subTitle"/>
          </p:nvPr>
        </p:nvSpPr>
        <p:spPr>
          <a:xfrm>
            <a:off x="737804" y="4116446"/>
            <a:ext cx="19203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8" name="Google Shape;1258;p19"/>
          <p:cNvSpPr txBox="1"/>
          <p:nvPr>
            <p:ph idx="7" type="subTitle"/>
          </p:nvPr>
        </p:nvSpPr>
        <p:spPr>
          <a:xfrm>
            <a:off x="6493605" y="3816779"/>
            <a:ext cx="19203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259" name="Google Shape;1259;p19"/>
          <p:cNvSpPr txBox="1"/>
          <p:nvPr>
            <p:ph idx="8" type="subTitle"/>
          </p:nvPr>
        </p:nvSpPr>
        <p:spPr>
          <a:xfrm>
            <a:off x="6493605" y="4116438"/>
            <a:ext cx="19203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0" name="Google Shape;1260;p19"/>
          <p:cNvSpPr txBox="1"/>
          <p:nvPr>
            <p:ph idx="9" type="subTitle"/>
          </p:nvPr>
        </p:nvSpPr>
        <p:spPr>
          <a:xfrm>
            <a:off x="3616479" y="1954129"/>
            <a:ext cx="19203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261" name="Google Shape;1261;p19"/>
          <p:cNvSpPr txBox="1"/>
          <p:nvPr>
            <p:ph idx="13" type="subTitle"/>
          </p:nvPr>
        </p:nvSpPr>
        <p:spPr>
          <a:xfrm>
            <a:off x="3615704" y="2253788"/>
            <a:ext cx="19203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2" name="Google Shape;1262;p19"/>
          <p:cNvSpPr txBox="1"/>
          <p:nvPr>
            <p:ph idx="14" type="subTitle"/>
          </p:nvPr>
        </p:nvSpPr>
        <p:spPr>
          <a:xfrm>
            <a:off x="3616479" y="3816779"/>
            <a:ext cx="19203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sz="2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Merriweather"/>
              <a:buNone/>
              <a:defRPr b="1" sz="20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263" name="Google Shape;1263;p19"/>
          <p:cNvSpPr txBox="1"/>
          <p:nvPr>
            <p:ph idx="15" type="subTitle"/>
          </p:nvPr>
        </p:nvSpPr>
        <p:spPr>
          <a:xfrm>
            <a:off x="3616479" y="4116438"/>
            <a:ext cx="19203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3"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5" name="Google Shape;1265;p20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1266" name="Google Shape;1266;p20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267" name="Google Shape;1267;p20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268" name="Google Shape;1268;p20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69" name="Google Shape;1269;p20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70" name="Google Shape;1270;p20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71" name="Google Shape;1271;p20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72" name="Google Shape;1272;p20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73" name="Google Shape;1273;p20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74" name="Google Shape;1274;p20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75" name="Google Shape;1275;p20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76" name="Google Shape;1276;p20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277" name="Google Shape;1277;p20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278" name="Google Shape;1278;p20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79" name="Google Shape;1279;p20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80" name="Google Shape;1280;p20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81" name="Google Shape;1281;p20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82" name="Google Shape;1282;p20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83" name="Google Shape;1283;p20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84" name="Google Shape;1284;p20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85" name="Google Shape;1285;p20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286" name="Google Shape;1286;p20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287" name="Google Shape;1287;p20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288" name="Google Shape;1288;p20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89" name="Google Shape;1289;p20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90" name="Google Shape;1290;p20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91" name="Google Shape;1291;p20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92" name="Google Shape;1292;p20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93" name="Google Shape;1293;p20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94" name="Google Shape;1294;p20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95" name="Google Shape;1295;p20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96" name="Google Shape;1296;p20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297" name="Google Shape;1297;p20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298" name="Google Shape;1298;p20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99" name="Google Shape;1299;p20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00" name="Google Shape;1300;p20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01" name="Google Shape;1301;p20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02" name="Google Shape;1302;p20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03" name="Google Shape;1303;p20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04" name="Google Shape;1304;p20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05" name="Google Shape;1305;p20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306" name="Google Shape;1306;p20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307" name="Google Shape;1307;p20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308" name="Google Shape;1308;p20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09" name="Google Shape;1309;p20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10" name="Google Shape;1310;p20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11" name="Google Shape;1311;p20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12" name="Google Shape;1312;p20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13" name="Google Shape;1313;p20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14" name="Google Shape;1314;p20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15" name="Google Shape;1315;p20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16" name="Google Shape;1316;p20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317" name="Google Shape;1317;p20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318" name="Google Shape;1318;p20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19" name="Google Shape;1319;p20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20" name="Google Shape;1320;p20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21" name="Google Shape;1321;p20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22" name="Google Shape;1322;p20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23" name="Google Shape;1323;p20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24" name="Google Shape;1324;p20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25" name="Google Shape;1325;p20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326" name="Google Shape;1326;p20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327" name="Google Shape;1327;p20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328" name="Google Shape;1328;p20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29" name="Google Shape;1329;p20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30" name="Google Shape;1330;p20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31" name="Google Shape;1331;p20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32" name="Google Shape;1332;p20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33" name="Google Shape;1333;p20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34" name="Google Shape;1334;p20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35" name="Google Shape;1335;p20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36" name="Google Shape;1336;p20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337" name="Google Shape;1337;p20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338" name="Google Shape;1338;p20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39" name="Google Shape;1339;p20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40" name="Google Shape;1340;p20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41" name="Google Shape;1341;p20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42" name="Google Shape;1342;p20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43" name="Google Shape;1343;p20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44" name="Google Shape;1344;p20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45" name="Google Shape;1345;p20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1346" name="Google Shape;1346;p20"/>
          <p:cNvSpPr txBox="1"/>
          <p:nvPr>
            <p:ph type="title"/>
          </p:nvPr>
        </p:nvSpPr>
        <p:spPr>
          <a:xfrm>
            <a:off x="3775813" y="1168350"/>
            <a:ext cx="44625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9pPr>
          </a:lstStyle>
          <a:p/>
        </p:txBody>
      </p:sp>
      <p:sp>
        <p:nvSpPr>
          <p:cNvPr id="1347" name="Google Shape;1347;p20"/>
          <p:cNvSpPr txBox="1"/>
          <p:nvPr>
            <p:ph idx="1" type="subTitle"/>
          </p:nvPr>
        </p:nvSpPr>
        <p:spPr>
          <a:xfrm>
            <a:off x="3775813" y="1872475"/>
            <a:ext cx="4462500" cy="2102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48" name="Google Shape;1348;p20"/>
          <p:cNvSpPr/>
          <p:nvPr/>
        </p:nvSpPr>
        <p:spPr>
          <a:xfrm>
            <a:off x="8430779" y="529625"/>
            <a:ext cx="338400" cy="3312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3_1">
    <p:spTree>
      <p:nvGrpSpPr>
        <p:cNvPr id="1349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0" name="Google Shape;1350;p21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1351" name="Google Shape;1351;p21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352" name="Google Shape;1352;p21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353" name="Google Shape;1353;p21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54" name="Google Shape;1354;p21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55" name="Google Shape;1355;p21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56" name="Google Shape;1356;p21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57" name="Google Shape;1357;p21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58" name="Google Shape;1358;p21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59" name="Google Shape;1359;p21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60" name="Google Shape;1360;p21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61" name="Google Shape;1361;p21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362" name="Google Shape;1362;p21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363" name="Google Shape;1363;p21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64" name="Google Shape;1364;p21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65" name="Google Shape;1365;p21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66" name="Google Shape;1366;p21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67" name="Google Shape;1367;p21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68" name="Google Shape;1368;p21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69" name="Google Shape;1369;p21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70" name="Google Shape;1370;p21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371" name="Google Shape;1371;p21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372" name="Google Shape;1372;p21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373" name="Google Shape;1373;p21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74" name="Google Shape;1374;p21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75" name="Google Shape;1375;p21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76" name="Google Shape;1376;p21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77" name="Google Shape;1377;p21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78" name="Google Shape;1378;p21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79" name="Google Shape;1379;p21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80" name="Google Shape;1380;p21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81" name="Google Shape;1381;p21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382" name="Google Shape;1382;p21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383" name="Google Shape;1383;p21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84" name="Google Shape;1384;p21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85" name="Google Shape;1385;p21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86" name="Google Shape;1386;p21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87" name="Google Shape;1387;p21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88" name="Google Shape;1388;p21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89" name="Google Shape;1389;p21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90" name="Google Shape;1390;p21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391" name="Google Shape;1391;p21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392" name="Google Shape;1392;p21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393" name="Google Shape;1393;p21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94" name="Google Shape;1394;p21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95" name="Google Shape;1395;p21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96" name="Google Shape;1396;p21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97" name="Google Shape;1397;p21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98" name="Google Shape;1398;p21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99" name="Google Shape;1399;p21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00" name="Google Shape;1400;p21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01" name="Google Shape;1401;p21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402" name="Google Shape;1402;p21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403" name="Google Shape;1403;p21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04" name="Google Shape;1404;p21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05" name="Google Shape;1405;p21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06" name="Google Shape;1406;p21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07" name="Google Shape;1407;p21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08" name="Google Shape;1408;p21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09" name="Google Shape;1409;p21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10" name="Google Shape;1410;p21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411" name="Google Shape;1411;p21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412" name="Google Shape;1412;p21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413" name="Google Shape;1413;p21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14" name="Google Shape;1414;p21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15" name="Google Shape;1415;p21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16" name="Google Shape;1416;p21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17" name="Google Shape;1417;p21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18" name="Google Shape;1418;p21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19" name="Google Shape;1419;p21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20" name="Google Shape;1420;p21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21" name="Google Shape;1421;p21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422" name="Google Shape;1422;p21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423" name="Google Shape;1423;p21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24" name="Google Shape;1424;p21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25" name="Google Shape;1425;p21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26" name="Google Shape;1426;p21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27" name="Google Shape;1427;p21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28" name="Google Shape;1428;p21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29" name="Google Shape;1429;p21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30" name="Google Shape;1430;p21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1431" name="Google Shape;1431;p21"/>
          <p:cNvSpPr txBox="1"/>
          <p:nvPr>
            <p:ph type="title"/>
          </p:nvPr>
        </p:nvSpPr>
        <p:spPr>
          <a:xfrm>
            <a:off x="643500" y="1660900"/>
            <a:ext cx="3754800" cy="100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9pPr>
          </a:lstStyle>
          <a:p/>
        </p:txBody>
      </p:sp>
      <p:sp>
        <p:nvSpPr>
          <p:cNvPr id="1432" name="Google Shape;1432;p21"/>
          <p:cNvSpPr txBox="1"/>
          <p:nvPr>
            <p:ph idx="1" type="subTitle"/>
          </p:nvPr>
        </p:nvSpPr>
        <p:spPr>
          <a:xfrm>
            <a:off x="643500" y="2660900"/>
            <a:ext cx="3754800" cy="8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433" name="Google Shape;1433;p21"/>
          <p:cNvGrpSpPr/>
          <p:nvPr/>
        </p:nvGrpSpPr>
        <p:grpSpPr>
          <a:xfrm flipH="1">
            <a:off x="532964" y="327305"/>
            <a:ext cx="734748" cy="952069"/>
            <a:chOff x="7465916" y="720492"/>
            <a:chExt cx="1139144" cy="1477450"/>
          </a:xfrm>
        </p:grpSpPr>
        <p:sp>
          <p:nvSpPr>
            <p:cNvPr id="1434" name="Google Shape;1434;p21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5" name="Google Shape;1435;p21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6" name="Google Shape;1436;p21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7" name="Google Shape;1437;p21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8" name="Google Shape;1438;p21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9" name="Google Shape;1439;p21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40" name="Google Shape;1440;p21"/>
          <p:cNvSpPr/>
          <p:nvPr/>
        </p:nvSpPr>
        <p:spPr>
          <a:xfrm>
            <a:off x="1548505" y="218622"/>
            <a:ext cx="274200" cy="2670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3_2">
    <p:spTree>
      <p:nvGrpSpPr>
        <p:cNvPr id="1441" name="Shape 1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2" name="Google Shape;1442;p22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1443" name="Google Shape;1443;p22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444" name="Google Shape;1444;p22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445" name="Google Shape;1445;p22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46" name="Google Shape;1446;p22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47" name="Google Shape;1447;p22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48" name="Google Shape;1448;p22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49" name="Google Shape;1449;p22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50" name="Google Shape;1450;p22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51" name="Google Shape;1451;p22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52" name="Google Shape;1452;p22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53" name="Google Shape;1453;p22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454" name="Google Shape;1454;p22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455" name="Google Shape;1455;p22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56" name="Google Shape;1456;p22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57" name="Google Shape;1457;p22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58" name="Google Shape;1458;p22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59" name="Google Shape;1459;p22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60" name="Google Shape;1460;p22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61" name="Google Shape;1461;p22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62" name="Google Shape;1462;p22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463" name="Google Shape;1463;p22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464" name="Google Shape;1464;p22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465" name="Google Shape;1465;p22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66" name="Google Shape;1466;p22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67" name="Google Shape;1467;p22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68" name="Google Shape;1468;p22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69" name="Google Shape;1469;p22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70" name="Google Shape;1470;p22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71" name="Google Shape;1471;p22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72" name="Google Shape;1472;p22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73" name="Google Shape;1473;p22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474" name="Google Shape;1474;p22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475" name="Google Shape;1475;p22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76" name="Google Shape;1476;p22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77" name="Google Shape;1477;p22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78" name="Google Shape;1478;p22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79" name="Google Shape;1479;p22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80" name="Google Shape;1480;p22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81" name="Google Shape;1481;p22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82" name="Google Shape;1482;p22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483" name="Google Shape;1483;p22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484" name="Google Shape;1484;p22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485" name="Google Shape;1485;p22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86" name="Google Shape;1486;p22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87" name="Google Shape;1487;p22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88" name="Google Shape;1488;p22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89" name="Google Shape;1489;p22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90" name="Google Shape;1490;p22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91" name="Google Shape;1491;p22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92" name="Google Shape;1492;p22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93" name="Google Shape;1493;p22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494" name="Google Shape;1494;p22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495" name="Google Shape;1495;p22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96" name="Google Shape;1496;p22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97" name="Google Shape;1497;p22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98" name="Google Shape;1498;p22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99" name="Google Shape;1499;p22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00" name="Google Shape;1500;p22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01" name="Google Shape;1501;p22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02" name="Google Shape;1502;p22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503" name="Google Shape;1503;p22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504" name="Google Shape;1504;p22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505" name="Google Shape;1505;p22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06" name="Google Shape;1506;p22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07" name="Google Shape;1507;p22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08" name="Google Shape;1508;p22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09" name="Google Shape;1509;p22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10" name="Google Shape;1510;p22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11" name="Google Shape;1511;p22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12" name="Google Shape;1512;p22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13" name="Google Shape;1513;p22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514" name="Google Shape;1514;p22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515" name="Google Shape;1515;p22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16" name="Google Shape;1516;p22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17" name="Google Shape;1517;p22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18" name="Google Shape;1518;p22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19" name="Google Shape;1519;p22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20" name="Google Shape;1520;p22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21" name="Google Shape;1521;p22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22" name="Google Shape;1522;p22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1523" name="Google Shape;1523;p22"/>
          <p:cNvSpPr txBox="1"/>
          <p:nvPr>
            <p:ph type="title"/>
          </p:nvPr>
        </p:nvSpPr>
        <p:spPr>
          <a:xfrm>
            <a:off x="720175" y="539500"/>
            <a:ext cx="48186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9pPr>
          </a:lstStyle>
          <a:p/>
        </p:txBody>
      </p:sp>
      <p:sp>
        <p:nvSpPr>
          <p:cNvPr id="1524" name="Google Shape;1524;p22"/>
          <p:cNvSpPr txBox="1"/>
          <p:nvPr>
            <p:ph idx="1" type="subTitle"/>
          </p:nvPr>
        </p:nvSpPr>
        <p:spPr>
          <a:xfrm>
            <a:off x="713225" y="1019025"/>
            <a:ext cx="4818600" cy="5469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525" name="Google Shape;1525;p22"/>
          <p:cNvSpPr/>
          <p:nvPr/>
        </p:nvSpPr>
        <p:spPr>
          <a:xfrm flipH="1">
            <a:off x="8490276" y="977253"/>
            <a:ext cx="243000" cy="2364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6" name="Google Shape;1526;p22"/>
          <p:cNvSpPr/>
          <p:nvPr/>
        </p:nvSpPr>
        <p:spPr>
          <a:xfrm flipH="1">
            <a:off x="7822627" y="4596843"/>
            <a:ext cx="429900" cy="418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7" name="Google Shape;1527;p22"/>
          <p:cNvSpPr/>
          <p:nvPr/>
        </p:nvSpPr>
        <p:spPr>
          <a:xfrm flipH="1">
            <a:off x="1502174" y="4633123"/>
            <a:ext cx="336300" cy="3270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3_3">
    <p:spTree>
      <p:nvGrpSpPr>
        <p:cNvPr id="1528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9" name="Google Shape;1529;p23"/>
          <p:cNvGrpSpPr/>
          <p:nvPr/>
        </p:nvGrpSpPr>
        <p:grpSpPr>
          <a:xfrm>
            <a:off x="-42486" y="-31835"/>
            <a:ext cx="9214549" cy="5207170"/>
            <a:chOff x="-35275" y="-31835"/>
            <a:chExt cx="9214549" cy="5207170"/>
          </a:xfrm>
        </p:grpSpPr>
        <p:grpSp>
          <p:nvGrpSpPr>
            <p:cNvPr id="1530" name="Google Shape;1530;p23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531" name="Google Shape;1531;p23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532" name="Google Shape;1532;p23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33" name="Google Shape;1533;p23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34" name="Google Shape;1534;p23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35" name="Google Shape;1535;p23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36" name="Google Shape;1536;p23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37" name="Google Shape;1537;p23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38" name="Google Shape;1538;p23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39" name="Google Shape;1539;p23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40" name="Google Shape;1540;p23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541" name="Google Shape;1541;p23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542" name="Google Shape;1542;p23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43" name="Google Shape;1543;p23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44" name="Google Shape;1544;p23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45" name="Google Shape;1545;p23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46" name="Google Shape;1546;p23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47" name="Google Shape;1547;p23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48" name="Google Shape;1548;p23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49" name="Google Shape;1549;p23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550" name="Google Shape;1550;p23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551" name="Google Shape;1551;p23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552" name="Google Shape;1552;p23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53" name="Google Shape;1553;p23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54" name="Google Shape;1554;p23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55" name="Google Shape;1555;p23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56" name="Google Shape;1556;p23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57" name="Google Shape;1557;p23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58" name="Google Shape;1558;p23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59" name="Google Shape;1559;p23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60" name="Google Shape;1560;p23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561" name="Google Shape;1561;p23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562" name="Google Shape;1562;p23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63" name="Google Shape;1563;p23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64" name="Google Shape;1564;p23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65" name="Google Shape;1565;p23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66" name="Google Shape;1566;p23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67" name="Google Shape;1567;p23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68" name="Google Shape;1568;p23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69" name="Google Shape;1569;p23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570" name="Google Shape;1570;p23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571" name="Google Shape;1571;p23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572" name="Google Shape;1572;p23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73" name="Google Shape;1573;p23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74" name="Google Shape;1574;p23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75" name="Google Shape;1575;p23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76" name="Google Shape;1576;p23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77" name="Google Shape;1577;p23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78" name="Google Shape;1578;p23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79" name="Google Shape;1579;p23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80" name="Google Shape;1580;p23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581" name="Google Shape;1581;p23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582" name="Google Shape;1582;p23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83" name="Google Shape;1583;p23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84" name="Google Shape;1584;p23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85" name="Google Shape;1585;p23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86" name="Google Shape;1586;p23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87" name="Google Shape;1587;p23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88" name="Google Shape;1588;p23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89" name="Google Shape;1589;p23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590" name="Google Shape;1590;p23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591" name="Google Shape;1591;p23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592" name="Google Shape;1592;p23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93" name="Google Shape;1593;p23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94" name="Google Shape;1594;p23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95" name="Google Shape;1595;p23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96" name="Google Shape;1596;p23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97" name="Google Shape;1597;p23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98" name="Google Shape;1598;p23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99" name="Google Shape;1599;p23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00" name="Google Shape;1600;p23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601" name="Google Shape;1601;p23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602" name="Google Shape;1602;p23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03" name="Google Shape;1603;p23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04" name="Google Shape;1604;p23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05" name="Google Shape;1605;p23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06" name="Google Shape;1606;p23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07" name="Google Shape;1607;p23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08" name="Google Shape;1608;p23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09" name="Google Shape;1609;p23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1610" name="Google Shape;1610;p23"/>
          <p:cNvSpPr txBox="1"/>
          <p:nvPr>
            <p:ph type="title"/>
          </p:nvPr>
        </p:nvSpPr>
        <p:spPr>
          <a:xfrm>
            <a:off x="532300" y="337400"/>
            <a:ext cx="8064900" cy="740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/>
        </p:txBody>
      </p:sp>
      <p:sp>
        <p:nvSpPr>
          <p:cNvPr id="1611" name="Google Shape;1611;p23"/>
          <p:cNvSpPr txBox="1"/>
          <p:nvPr>
            <p:ph idx="1" type="body"/>
          </p:nvPr>
        </p:nvSpPr>
        <p:spPr>
          <a:xfrm>
            <a:off x="533700" y="1458675"/>
            <a:ext cx="4038300" cy="1855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3_4">
    <p:spTree>
      <p:nvGrpSpPr>
        <p:cNvPr id="1612" name="Shape 1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3" name="Google Shape;1613;p24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1614" name="Google Shape;1614;p24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615" name="Google Shape;1615;p24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616" name="Google Shape;1616;p24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17" name="Google Shape;1617;p24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18" name="Google Shape;1618;p24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19" name="Google Shape;1619;p24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20" name="Google Shape;1620;p24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21" name="Google Shape;1621;p24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22" name="Google Shape;1622;p24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23" name="Google Shape;1623;p24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24" name="Google Shape;1624;p24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625" name="Google Shape;1625;p24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626" name="Google Shape;1626;p24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27" name="Google Shape;1627;p24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28" name="Google Shape;1628;p24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29" name="Google Shape;1629;p24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30" name="Google Shape;1630;p24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31" name="Google Shape;1631;p24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32" name="Google Shape;1632;p24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33" name="Google Shape;1633;p24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634" name="Google Shape;1634;p24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635" name="Google Shape;1635;p24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636" name="Google Shape;1636;p24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37" name="Google Shape;1637;p24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38" name="Google Shape;1638;p24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39" name="Google Shape;1639;p24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40" name="Google Shape;1640;p24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41" name="Google Shape;1641;p24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42" name="Google Shape;1642;p24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43" name="Google Shape;1643;p24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44" name="Google Shape;1644;p24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645" name="Google Shape;1645;p24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646" name="Google Shape;1646;p24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47" name="Google Shape;1647;p24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48" name="Google Shape;1648;p24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49" name="Google Shape;1649;p24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50" name="Google Shape;1650;p24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51" name="Google Shape;1651;p24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52" name="Google Shape;1652;p24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53" name="Google Shape;1653;p24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654" name="Google Shape;1654;p24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655" name="Google Shape;1655;p24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656" name="Google Shape;1656;p24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57" name="Google Shape;1657;p24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58" name="Google Shape;1658;p24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59" name="Google Shape;1659;p24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60" name="Google Shape;1660;p24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61" name="Google Shape;1661;p24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62" name="Google Shape;1662;p24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63" name="Google Shape;1663;p24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64" name="Google Shape;1664;p24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665" name="Google Shape;1665;p24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666" name="Google Shape;1666;p24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67" name="Google Shape;1667;p24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68" name="Google Shape;1668;p24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69" name="Google Shape;1669;p24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70" name="Google Shape;1670;p24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71" name="Google Shape;1671;p24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72" name="Google Shape;1672;p24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73" name="Google Shape;1673;p24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674" name="Google Shape;1674;p24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675" name="Google Shape;1675;p24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676" name="Google Shape;1676;p24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77" name="Google Shape;1677;p24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78" name="Google Shape;1678;p24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79" name="Google Shape;1679;p24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80" name="Google Shape;1680;p24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81" name="Google Shape;1681;p24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82" name="Google Shape;1682;p24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83" name="Google Shape;1683;p24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84" name="Google Shape;1684;p24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685" name="Google Shape;1685;p24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686" name="Google Shape;1686;p24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87" name="Google Shape;1687;p24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88" name="Google Shape;1688;p24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89" name="Google Shape;1689;p24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90" name="Google Shape;1690;p24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91" name="Google Shape;1691;p24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92" name="Google Shape;1692;p24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93" name="Google Shape;1693;p24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1694" name="Google Shape;1694;p24"/>
          <p:cNvSpPr txBox="1"/>
          <p:nvPr>
            <p:ph type="title"/>
          </p:nvPr>
        </p:nvSpPr>
        <p:spPr>
          <a:xfrm>
            <a:off x="539500" y="340475"/>
            <a:ext cx="8064900" cy="744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/>
        </p:txBody>
      </p:sp>
      <p:sp>
        <p:nvSpPr>
          <p:cNvPr id="1695" name="Google Shape;1695;p24"/>
          <p:cNvSpPr/>
          <p:nvPr/>
        </p:nvSpPr>
        <p:spPr>
          <a:xfrm>
            <a:off x="540400" y="1458450"/>
            <a:ext cx="8064000" cy="2974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6" name="Google Shape;1696;p24"/>
          <p:cNvSpPr txBox="1"/>
          <p:nvPr>
            <p:ph idx="1" type="body"/>
          </p:nvPr>
        </p:nvSpPr>
        <p:spPr>
          <a:xfrm>
            <a:off x="815200" y="1454125"/>
            <a:ext cx="7513500" cy="296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b="1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TITLE_AND_TWO_COLUMNS_1_1">
    <p:spTree>
      <p:nvGrpSpPr>
        <p:cNvPr id="1697" name="Shape 1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8" name="Google Shape;1698;p25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1699" name="Google Shape;1699;p25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700" name="Google Shape;1700;p25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701" name="Google Shape;1701;p25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02" name="Google Shape;1702;p25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03" name="Google Shape;1703;p25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04" name="Google Shape;1704;p25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05" name="Google Shape;1705;p25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06" name="Google Shape;1706;p25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07" name="Google Shape;1707;p25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08" name="Google Shape;1708;p25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09" name="Google Shape;1709;p25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710" name="Google Shape;1710;p25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711" name="Google Shape;1711;p25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12" name="Google Shape;1712;p25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13" name="Google Shape;1713;p25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14" name="Google Shape;1714;p25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15" name="Google Shape;1715;p25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16" name="Google Shape;1716;p25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17" name="Google Shape;1717;p25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18" name="Google Shape;1718;p25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719" name="Google Shape;1719;p25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720" name="Google Shape;1720;p25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721" name="Google Shape;1721;p25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22" name="Google Shape;1722;p25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23" name="Google Shape;1723;p25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24" name="Google Shape;1724;p25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25" name="Google Shape;1725;p25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26" name="Google Shape;1726;p25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27" name="Google Shape;1727;p25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28" name="Google Shape;1728;p25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29" name="Google Shape;1729;p25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730" name="Google Shape;1730;p25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731" name="Google Shape;1731;p25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32" name="Google Shape;1732;p25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33" name="Google Shape;1733;p25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34" name="Google Shape;1734;p25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35" name="Google Shape;1735;p25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36" name="Google Shape;1736;p25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37" name="Google Shape;1737;p25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38" name="Google Shape;1738;p25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739" name="Google Shape;1739;p25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740" name="Google Shape;1740;p25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741" name="Google Shape;1741;p25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42" name="Google Shape;1742;p25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43" name="Google Shape;1743;p25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44" name="Google Shape;1744;p25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45" name="Google Shape;1745;p25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46" name="Google Shape;1746;p25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47" name="Google Shape;1747;p25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48" name="Google Shape;1748;p25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49" name="Google Shape;1749;p25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750" name="Google Shape;1750;p25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751" name="Google Shape;1751;p25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52" name="Google Shape;1752;p25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53" name="Google Shape;1753;p25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54" name="Google Shape;1754;p25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55" name="Google Shape;1755;p25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56" name="Google Shape;1756;p25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57" name="Google Shape;1757;p25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58" name="Google Shape;1758;p25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759" name="Google Shape;1759;p25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760" name="Google Shape;1760;p25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761" name="Google Shape;1761;p25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62" name="Google Shape;1762;p25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63" name="Google Shape;1763;p25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64" name="Google Shape;1764;p25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65" name="Google Shape;1765;p25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66" name="Google Shape;1766;p25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67" name="Google Shape;1767;p25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68" name="Google Shape;1768;p25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69" name="Google Shape;1769;p25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770" name="Google Shape;1770;p25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771" name="Google Shape;1771;p25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72" name="Google Shape;1772;p25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73" name="Google Shape;1773;p25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74" name="Google Shape;1774;p25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75" name="Google Shape;1775;p25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76" name="Google Shape;1776;p25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77" name="Google Shape;1777;p25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78" name="Google Shape;1778;p25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grpSp>
        <p:nvGrpSpPr>
          <p:cNvPr id="1779" name="Google Shape;1779;p25"/>
          <p:cNvGrpSpPr/>
          <p:nvPr/>
        </p:nvGrpSpPr>
        <p:grpSpPr>
          <a:xfrm flipH="1">
            <a:off x="368446" y="4263572"/>
            <a:ext cx="862043" cy="645240"/>
            <a:chOff x="4144582" y="4263572"/>
            <a:chExt cx="862043" cy="645240"/>
          </a:xfrm>
        </p:grpSpPr>
        <p:sp>
          <p:nvSpPr>
            <p:cNvPr id="1780" name="Google Shape;1780;p25"/>
            <p:cNvSpPr/>
            <p:nvPr/>
          </p:nvSpPr>
          <p:spPr>
            <a:xfrm rot="10800000">
              <a:off x="4669125" y="4263572"/>
              <a:ext cx="337500" cy="329100"/>
            </a:xfrm>
            <a:prstGeom prst="star4">
              <a:avLst>
                <a:gd fmla="val 12500" name="adj"/>
              </a:avLst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1" name="Google Shape;1781;p25"/>
            <p:cNvSpPr/>
            <p:nvPr/>
          </p:nvSpPr>
          <p:spPr>
            <a:xfrm flipH="1" rot="10800000">
              <a:off x="4144582" y="4693112"/>
              <a:ext cx="221100" cy="215700"/>
            </a:xfrm>
            <a:prstGeom prst="star4">
              <a:avLst>
                <a:gd fmla="val 12500" name="adj"/>
              </a:avLst>
            </a:prstGeom>
            <a:solidFill>
              <a:schemeClr val="dk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82" name="Google Shape;1782;p25"/>
          <p:cNvSpPr txBox="1"/>
          <p:nvPr>
            <p:ph type="title"/>
          </p:nvPr>
        </p:nvSpPr>
        <p:spPr>
          <a:xfrm>
            <a:off x="539496" y="339325"/>
            <a:ext cx="8064900" cy="74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83" name="Google Shape;1783;p25"/>
          <p:cNvSpPr txBox="1"/>
          <p:nvPr>
            <p:ph idx="1" type="body"/>
          </p:nvPr>
        </p:nvSpPr>
        <p:spPr>
          <a:xfrm>
            <a:off x="533700" y="1455700"/>
            <a:ext cx="5191800" cy="2629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1784" name="Shape 1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5" name="Google Shape;1785;p26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1786" name="Google Shape;1786;p26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787" name="Google Shape;1787;p26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788" name="Google Shape;1788;p26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89" name="Google Shape;1789;p26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90" name="Google Shape;1790;p26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91" name="Google Shape;1791;p26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92" name="Google Shape;1792;p26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93" name="Google Shape;1793;p26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94" name="Google Shape;1794;p26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95" name="Google Shape;1795;p26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96" name="Google Shape;1796;p26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797" name="Google Shape;1797;p26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798" name="Google Shape;1798;p26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99" name="Google Shape;1799;p26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00" name="Google Shape;1800;p26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01" name="Google Shape;1801;p26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02" name="Google Shape;1802;p26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03" name="Google Shape;1803;p26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04" name="Google Shape;1804;p26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05" name="Google Shape;1805;p26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806" name="Google Shape;1806;p26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807" name="Google Shape;1807;p26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808" name="Google Shape;1808;p26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09" name="Google Shape;1809;p26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10" name="Google Shape;1810;p26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11" name="Google Shape;1811;p26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12" name="Google Shape;1812;p26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13" name="Google Shape;1813;p26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14" name="Google Shape;1814;p26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15" name="Google Shape;1815;p26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16" name="Google Shape;1816;p26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817" name="Google Shape;1817;p26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818" name="Google Shape;1818;p26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19" name="Google Shape;1819;p26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20" name="Google Shape;1820;p26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21" name="Google Shape;1821;p26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22" name="Google Shape;1822;p26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23" name="Google Shape;1823;p26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24" name="Google Shape;1824;p26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25" name="Google Shape;1825;p26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826" name="Google Shape;1826;p26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827" name="Google Shape;1827;p26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828" name="Google Shape;1828;p26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29" name="Google Shape;1829;p26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30" name="Google Shape;1830;p26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31" name="Google Shape;1831;p26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32" name="Google Shape;1832;p26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33" name="Google Shape;1833;p26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34" name="Google Shape;1834;p26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35" name="Google Shape;1835;p26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36" name="Google Shape;1836;p26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837" name="Google Shape;1837;p26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838" name="Google Shape;1838;p26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39" name="Google Shape;1839;p26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40" name="Google Shape;1840;p26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41" name="Google Shape;1841;p26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42" name="Google Shape;1842;p26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43" name="Google Shape;1843;p26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44" name="Google Shape;1844;p26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45" name="Google Shape;1845;p26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846" name="Google Shape;1846;p26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847" name="Google Shape;1847;p26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848" name="Google Shape;1848;p26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49" name="Google Shape;1849;p26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50" name="Google Shape;1850;p26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51" name="Google Shape;1851;p26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52" name="Google Shape;1852;p26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53" name="Google Shape;1853;p26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54" name="Google Shape;1854;p26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55" name="Google Shape;1855;p26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56" name="Google Shape;1856;p26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857" name="Google Shape;1857;p26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858" name="Google Shape;1858;p26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59" name="Google Shape;1859;p26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60" name="Google Shape;1860;p26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61" name="Google Shape;1861;p26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62" name="Google Shape;1862;p26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63" name="Google Shape;1863;p26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64" name="Google Shape;1864;p26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65" name="Google Shape;1865;p26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1866" name="Google Shape;1866;p26"/>
          <p:cNvSpPr txBox="1"/>
          <p:nvPr>
            <p:ph type="title"/>
          </p:nvPr>
        </p:nvSpPr>
        <p:spPr>
          <a:xfrm>
            <a:off x="539496" y="339325"/>
            <a:ext cx="8064900" cy="74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867" name="Google Shape;1867;p26"/>
          <p:cNvGrpSpPr/>
          <p:nvPr/>
        </p:nvGrpSpPr>
        <p:grpSpPr>
          <a:xfrm flipH="1">
            <a:off x="8438760" y="4313593"/>
            <a:ext cx="474334" cy="655652"/>
            <a:chOff x="5996469" y="3940040"/>
            <a:chExt cx="474334" cy="655652"/>
          </a:xfrm>
        </p:grpSpPr>
        <p:sp>
          <p:nvSpPr>
            <p:cNvPr id="1868" name="Google Shape;1868;p26"/>
            <p:cNvSpPr/>
            <p:nvPr/>
          </p:nvSpPr>
          <p:spPr>
            <a:xfrm flipH="1">
              <a:off x="6132402" y="4269892"/>
              <a:ext cx="338400" cy="325800"/>
            </a:xfrm>
            <a:prstGeom prst="star4">
              <a:avLst>
                <a:gd fmla="val 12500" name="adj"/>
              </a:avLst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9" name="Google Shape;1869;p26"/>
            <p:cNvSpPr/>
            <p:nvPr/>
          </p:nvSpPr>
          <p:spPr>
            <a:xfrm flipH="1">
              <a:off x="5996469" y="3940040"/>
              <a:ext cx="246900" cy="240300"/>
            </a:xfrm>
            <a:prstGeom prst="star4">
              <a:avLst>
                <a:gd fmla="val 12500" name="adj"/>
              </a:avLst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5">
    <p:spTree>
      <p:nvGrpSpPr>
        <p:cNvPr id="1870" name="Shape 1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1" name="Google Shape;1871;p27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1872" name="Google Shape;1872;p27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873" name="Google Shape;1873;p27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874" name="Google Shape;1874;p27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75" name="Google Shape;1875;p27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76" name="Google Shape;1876;p27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77" name="Google Shape;1877;p27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78" name="Google Shape;1878;p27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79" name="Google Shape;1879;p27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80" name="Google Shape;1880;p27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81" name="Google Shape;1881;p27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82" name="Google Shape;1882;p27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883" name="Google Shape;1883;p27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884" name="Google Shape;1884;p27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85" name="Google Shape;1885;p27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86" name="Google Shape;1886;p27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87" name="Google Shape;1887;p27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88" name="Google Shape;1888;p27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89" name="Google Shape;1889;p27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90" name="Google Shape;1890;p27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91" name="Google Shape;1891;p27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892" name="Google Shape;1892;p27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893" name="Google Shape;1893;p27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894" name="Google Shape;1894;p27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95" name="Google Shape;1895;p27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96" name="Google Shape;1896;p27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97" name="Google Shape;1897;p27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98" name="Google Shape;1898;p27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99" name="Google Shape;1899;p27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00" name="Google Shape;1900;p27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01" name="Google Shape;1901;p27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02" name="Google Shape;1902;p27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903" name="Google Shape;1903;p27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904" name="Google Shape;1904;p27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05" name="Google Shape;1905;p27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06" name="Google Shape;1906;p27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07" name="Google Shape;1907;p27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08" name="Google Shape;1908;p27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09" name="Google Shape;1909;p27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10" name="Google Shape;1910;p27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11" name="Google Shape;1911;p27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912" name="Google Shape;1912;p27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913" name="Google Shape;1913;p27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914" name="Google Shape;1914;p27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15" name="Google Shape;1915;p27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16" name="Google Shape;1916;p27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17" name="Google Shape;1917;p27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18" name="Google Shape;1918;p27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19" name="Google Shape;1919;p27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20" name="Google Shape;1920;p27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21" name="Google Shape;1921;p27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22" name="Google Shape;1922;p27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923" name="Google Shape;1923;p27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924" name="Google Shape;1924;p27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25" name="Google Shape;1925;p27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26" name="Google Shape;1926;p27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27" name="Google Shape;1927;p27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28" name="Google Shape;1928;p27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29" name="Google Shape;1929;p27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30" name="Google Shape;1930;p27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31" name="Google Shape;1931;p27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932" name="Google Shape;1932;p27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1933" name="Google Shape;1933;p27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934" name="Google Shape;1934;p27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35" name="Google Shape;1935;p27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36" name="Google Shape;1936;p27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37" name="Google Shape;1937;p27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38" name="Google Shape;1938;p27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39" name="Google Shape;1939;p27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40" name="Google Shape;1940;p27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41" name="Google Shape;1941;p27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42" name="Google Shape;1942;p27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943" name="Google Shape;1943;p27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944" name="Google Shape;1944;p27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45" name="Google Shape;1945;p27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46" name="Google Shape;1946;p27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47" name="Google Shape;1947;p27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48" name="Google Shape;1948;p27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49" name="Google Shape;1949;p27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50" name="Google Shape;1950;p27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51" name="Google Shape;1951;p27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1952" name="Google Shape;1952;p27"/>
          <p:cNvSpPr txBox="1"/>
          <p:nvPr>
            <p:ph type="title"/>
          </p:nvPr>
        </p:nvSpPr>
        <p:spPr>
          <a:xfrm>
            <a:off x="2639875" y="534501"/>
            <a:ext cx="3866700" cy="85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Spectral"/>
                <a:ea typeface="Spectral"/>
                <a:cs typeface="Spectral"/>
                <a:sym typeface="Spectral"/>
              </a:defRPr>
            </a:lvl9pPr>
          </a:lstStyle>
          <a:p/>
        </p:txBody>
      </p:sp>
      <p:sp>
        <p:nvSpPr>
          <p:cNvPr id="1953" name="Google Shape;1953;p27"/>
          <p:cNvSpPr txBox="1"/>
          <p:nvPr>
            <p:ph idx="1" type="subTitle"/>
          </p:nvPr>
        </p:nvSpPr>
        <p:spPr>
          <a:xfrm>
            <a:off x="2983525" y="1382665"/>
            <a:ext cx="3179400" cy="11751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4" name="Google Shape;1954;p27"/>
          <p:cNvSpPr txBox="1"/>
          <p:nvPr/>
        </p:nvSpPr>
        <p:spPr>
          <a:xfrm>
            <a:off x="1692625" y="4062750"/>
            <a:ext cx="5758800" cy="367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CREDITS: This presentation template was created by </a:t>
            </a:r>
            <a:r>
              <a:rPr b="1" lang="en" sz="1100">
                <a:solidFill>
                  <a:schemeClr val="dk1"/>
                </a:solidFill>
                <a:uFill>
                  <a:noFill/>
                </a:uFill>
                <a:latin typeface="Spectral"/>
                <a:ea typeface="Spectral"/>
                <a:cs typeface="Spectral"/>
                <a:sym typeface="Spectral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1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, and includes icons by </a:t>
            </a:r>
            <a:r>
              <a:rPr b="1" lang="en" sz="1100">
                <a:solidFill>
                  <a:schemeClr val="dk1"/>
                </a:solidFill>
                <a:uFill>
                  <a:noFill/>
                </a:uFill>
                <a:latin typeface="Spectral"/>
                <a:ea typeface="Spectral"/>
                <a:cs typeface="Spectral"/>
                <a:sym typeface="Spectr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en" sz="11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 </a:t>
            </a:r>
            <a:r>
              <a:rPr lang="en" sz="11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and infographics &amp; images by </a:t>
            </a:r>
            <a:r>
              <a:rPr b="1" lang="en" sz="1100">
                <a:solidFill>
                  <a:schemeClr val="dk1"/>
                </a:solidFill>
                <a:uFill>
                  <a:noFill/>
                </a:uFill>
                <a:latin typeface="Spectral"/>
                <a:ea typeface="Spectral"/>
                <a:cs typeface="Spectral"/>
                <a:sym typeface="Spectr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1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955" name="Google Shape;1955;p27"/>
          <p:cNvSpPr/>
          <p:nvPr/>
        </p:nvSpPr>
        <p:spPr>
          <a:xfrm flipH="1">
            <a:off x="7822627" y="4596843"/>
            <a:ext cx="429900" cy="418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6" name="Google Shape;1956;p27"/>
          <p:cNvSpPr/>
          <p:nvPr/>
        </p:nvSpPr>
        <p:spPr>
          <a:xfrm flipH="1">
            <a:off x="334652" y="4588866"/>
            <a:ext cx="429900" cy="418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6">
    <p:spTree>
      <p:nvGrpSpPr>
        <p:cNvPr id="1957" name="Shape 1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8" name="Google Shape;1958;p28"/>
          <p:cNvGrpSpPr/>
          <p:nvPr/>
        </p:nvGrpSpPr>
        <p:grpSpPr>
          <a:xfrm>
            <a:off x="-35275" y="-31835"/>
            <a:ext cx="9214549" cy="5207170"/>
            <a:chOff x="-35275" y="-31835"/>
            <a:chExt cx="9214549" cy="5207170"/>
          </a:xfrm>
        </p:grpSpPr>
        <p:grpSp>
          <p:nvGrpSpPr>
            <p:cNvPr id="1959" name="Google Shape;1959;p28"/>
            <p:cNvGrpSpPr/>
            <p:nvPr/>
          </p:nvGrpSpPr>
          <p:grpSpPr>
            <a:xfrm>
              <a:off x="-35275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960" name="Google Shape;1960;p28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961" name="Google Shape;1961;p28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62" name="Google Shape;1962;p28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63" name="Google Shape;1963;p28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64" name="Google Shape;1964;p28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65" name="Google Shape;1965;p28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66" name="Google Shape;1966;p28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67" name="Google Shape;1967;p28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68" name="Google Shape;1968;p28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69" name="Google Shape;1969;p28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970" name="Google Shape;1970;p28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971" name="Google Shape;1971;p28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72" name="Google Shape;1972;p28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73" name="Google Shape;1973;p28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74" name="Google Shape;1974;p28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75" name="Google Shape;1975;p28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76" name="Google Shape;1976;p28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77" name="Google Shape;1977;p28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78" name="Google Shape;1978;p28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979" name="Google Shape;1979;p28"/>
            <p:cNvGrpSpPr/>
            <p:nvPr/>
          </p:nvGrpSpPr>
          <p:grpSpPr>
            <a:xfrm>
              <a:off x="4572003" y="-31835"/>
              <a:ext cx="4607271" cy="2603603"/>
              <a:chOff x="987999" y="461925"/>
              <a:chExt cx="1514404" cy="1507151"/>
            </a:xfrm>
          </p:grpSpPr>
          <p:grpSp>
            <p:nvGrpSpPr>
              <p:cNvPr id="1980" name="Google Shape;1980;p28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1981" name="Google Shape;1981;p28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82" name="Google Shape;1982;p28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83" name="Google Shape;1983;p28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84" name="Google Shape;1984;p28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85" name="Google Shape;1985;p28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86" name="Google Shape;1986;p28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87" name="Google Shape;1987;p28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88" name="Google Shape;1988;p28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89" name="Google Shape;1989;p28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990" name="Google Shape;1990;p28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1991" name="Google Shape;1991;p28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92" name="Google Shape;1992;p28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93" name="Google Shape;1993;p28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94" name="Google Shape;1994;p28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95" name="Google Shape;1995;p28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96" name="Google Shape;1996;p28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97" name="Google Shape;1997;p28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98" name="Google Shape;1998;p28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999" name="Google Shape;1999;p28"/>
            <p:cNvGrpSpPr/>
            <p:nvPr/>
          </p:nvGrpSpPr>
          <p:grpSpPr>
            <a:xfrm>
              <a:off x="-35275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2000" name="Google Shape;2000;p28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2001" name="Google Shape;2001;p28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02" name="Google Shape;2002;p28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03" name="Google Shape;2003;p28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04" name="Google Shape;2004;p28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05" name="Google Shape;2005;p28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06" name="Google Shape;2006;p28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07" name="Google Shape;2007;p28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08" name="Google Shape;2008;p28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09" name="Google Shape;2009;p28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2010" name="Google Shape;2010;p28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2011" name="Google Shape;2011;p28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12" name="Google Shape;2012;p28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13" name="Google Shape;2013;p28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14" name="Google Shape;2014;p28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15" name="Google Shape;2015;p28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16" name="Google Shape;2016;p28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17" name="Google Shape;2017;p28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18" name="Google Shape;2018;p28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2019" name="Google Shape;2019;p28"/>
            <p:cNvGrpSpPr/>
            <p:nvPr/>
          </p:nvGrpSpPr>
          <p:grpSpPr>
            <a:xfrm>
              <a:off x="4572003" y="2571732"/>
              <a:ext cx="4607271" cy="2603603"/>
              <a:chOff x="987999" y="461925"/>
              <a:chExt cx="1514404" cy="1507151"/>
            </a:xfrm>
          </p:grpSpPr>
          <p:grpSp>
            <p:nvGrpSpPr>
              <p:cNvPr id="2020" name="Google Shape;2020;p28"/>
              <p:cNvGrpSpPr/>
              <p:nvPr/>
            </p:nvGrpSpPr>
            <p:grpSpPr>
              <a:xfrm>
                <a:off x="987999" y="461925"/>
                <a:ext cx="1514401" cy="1506302"/>
                <a:chOff x="987999" y="461925"/>
                <a:chExt cx="1514401" cy="1506302"/>
              </a:xfrm>
            </p:grpSpPr>
            <p:cxnSp>
              <p:nvCxnSpPr>
                <p:cNvPr id="2021" name="Google Shape;2021;p28"/>
                <p:cNvCxnSpPr/>
                <p:nvPr/>
              </p:nvCxnSpPr>
              <p:spPr>
                <a:xfrm>
                  <a:off x="9879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22" name="Google Shape;2022;p28"/>
                <p:cNvCxnSpPr/>
                <p:nvPr/>
              </p:nvCxnSpPr>
              <p:spPr>
                <a:xfrm>
                  <a:off x="11772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23" name="Google Shape;2023;p28"/>
                <p:cNvCxnSpPr/>
                <p:nvPr/>
              </p:nvCxnSpPr>
              <p:spPr>
                <a:xfrm>
                  <a:off x="13665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24" name="Google Shape;2024;p28"/>
                <p:cNvCxnSpPr/>
                <p:nvPr/>
              </p:nvCxnSpPr>
              <p:spPr>
                <a:xfrm>
                  <a:off x="15558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25" name="Google Shape;2025;p28"/>
                <p:cNvCxnSpPr/>
                <p:nvPr/>
              </p:nvCxnSpPr>
              <p:spPr>
                <a:xfrm>
                  <a:off x="17451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26" name="Google Shape;2026;p28"/>
                <p:cNvCxnSpPr/>
                <p:nvPr/>
              </p:nvCxnSpPr>
              <p:spPr>
                <a:xfrm>
                  <a:off x="19344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27" name="Google Shape;2027;p28"/>
                <p:cNvCxnSpPr/>
                <p:nvPr/>
              </p:nvCxnSpPr>
              <p:spPr>
                <a:xfrm>
                  <a:off x="21237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28" name="Google Shape;2028;p28"/>
                <p:cNvCxnSpPr/>
                <p:nvPr/>
              </p:nvCxnSpPr>
              <p:spPr>
                <a:xfrm>
                  <a:off x="2313099" y="461927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29" name="Google Shape;2029;p28"/>
                <p:cNvCxnSpPr/>
                <p:nvPr/>
              </p:nvCxnSpPr>
              <p:spPr>
                <a:xfrm>
                  <a:off x="2502400" y="461925"/>
                  <a:ext cx="0" cy="1506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2030" name="Google Shape;2030;p28"/>
              <p:cNvGrpSpPr/>
              <p:nvPr/>
            </p:nvGrpSpPr>
            <p:grpSpPr>
              <a:xfrm>
                <a:off x="987999" y="461927"/>
                <a:ext cx="1514404" cy="1507149"/>
                <a:chOff x="987999" y="461927"/>
                <a:chExt cx="1514404" cy="1507149"/>
              </a:xfrm>
            </p:grpSpPr>
            <p:cxnSp>
              <p:nvCxnSpPr>
                <p:cNvPr id="2031" name="Google Shape;2031;p28"/>
                <p:cNvCxnSpPr/>
                <p:nvPr/>
              </p:nvCxnSpPr>
              <p:spPr>
                <a:xfrm>
                  <a:off x="988003" y="461927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32" name="Google Shape;2032;p28"/>
                <p:cNvCxnSpPr/>
                <p:nvPr/>
              </p:nvCxnSpPr>
              <p:spPr>
                <a:xfrm>
                  <a:off x="987999" y="67723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33" name="Google Shape;2033;p28"/>
                <p:cNvCxnSpPr/>
                <p:nvPr/>
              </p:nvCxnSpPr>
              <p:spPr>
                <a:xfrm>
                  <a:off x="987999" y="892542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34" name="Google Shape;2034;p28"/>
                <p:cNvCxnSpPr/>
                <p:nvPr/>
              </p:nvCxnSpPr>
              <p:spPr>
                <a:xfrm>
                  <a:off x="987999" y="110784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35" name="Google Shape;2035;p28"/>
                <p:cNvCxnSpPr/>
                <p:nvPr/>
              </p:nvCxnSpPr>
              <p:spPr>
                <a:xfrm>
                  <a:off x="987999" y="1323155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36" name="Google Shape;2036;p28"/>
                <p:cNvCxnSpPr/>
                <p:nvPr/>
              </p:nvCxnSpPr>
              <p:spPr>
                <a:xfrm>
                  <a:off x="987999" y="1538461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37" name="Google Shape;2037;p28"/>
                <p:cNvCxnSpPr/>
                <p:nvPr/>
              </p:nvCxnSpPr>
              <p:spPr>
                <a:xfrm>
                  <a:off x="987999" y="1753768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38" name="Google Shape;2038;p28"/>
                <p:cNvCxnSpPr/>
                <p:nvPr/>
              </p:nvCxnSpPr>
              <p:spPr>
                <a:xfrm>
                  <a:off x="988003" y="1969076"/>
                  <a:ext cx="1514400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grpSp>
        <p:nvGrpSpPr>
          <p:cNvPr id="2039" name="Google Shape;2039;p28"/>
          <p:cNvGrpSpPr/>
          <p:nvPr/>
        </p:nvGrpSpPr>
        <p:grpSpPr>
          <a:xfrm flipH="1">
            <a:off x="146539" y="131297"/>
            <a:ext cx="734748" cy="952069"/>
            <a:chOff x="7465916" y="720492"/>
            <a:chExt cx="1139144" cy="1477450"/>
          </a:xfrm>
        </p:grpSpPr>
        <p:sp>
          <p:nvSpPr>
            <p:cNvPr id="2040" name="Google Shape;2040;p28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1" name="Google Shape;2041;p28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2" name="Google Shape;2042;p28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3" name="Google Shape;2043;p28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4" name="Google Shape;2044;p28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5" name="Google Shape;2045;p28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46" name="Google Shape;2046;p28"/>
          <p:cNvSpPr/>
          <p:nvPr/>
        </p:nvSpPr>
        <p:spPr>
          <a:xfrm>
            <a:off x="8401572" y="4586124"/>
            <a:ext cx="431700" cy="420300"/>
          </a:xfrm>
          <a:prstGeom prst="star4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7" name="Google Shape;2047;p28"/>
          <p:cNvSpPr/>
          <p:nvPr/>
        </p:nvSpPr>
        <p:spPr>
          <a:xfrm>
            <a:off x="8768224" y="4322425"/>
            <a:ext cx="209700" cy="2040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6_1">
    <p:bg>
      <p:bgPr>
        <a:solidFill>
          <a:schemeClr val="dk1"/>
        </a:solidFill>
      </p:bgPr>
    </p:bg>
    <p:spTree>
      <p:nvGrpSpPr>
        <p:cNvPr id="2048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9" name="Google Shape;2049;p29"/>
          <p:cNvGrpSpPr/>
          <p:nvPr/>
        </p:nvGrpSpPr>
        <p:grpSpPr>
          <a:xfrm>
            <a:off x="-151025" y="-87459"/>
            <a:ext cx="9443950" cy="5336943"/>
            <a:chOff x="1366600" y="892542"/>
            <a:chExt cx="757200" cy="649200"/>
          </a:xfrm>
        </p:grpSpPr>
        <p:grpSp>
          <p:nvGrpSpPr>
            <p:cNvPr id="2050" name="Google Shape;2050;p29"/>
            <p:cNvGrpSpPr/>
            <p:nvPr/>
          </p:nvGrpSpPr>
          <p:grpSpPr>
            <a:xfrm>
              <a:off x="1366600" y="892542"/>
              <a:ext cx="757199" cy="649200"/>
              <a:chOff x="1366600" y="892542"/>
              <a:chExt cx="757199" cy="649200"/>
            </a:xfrm>
          </p:grpSpPr>
          <p:cxnSp>
            <p:nvCxnSpPr>
              <p:cNvPr id="2051" name="Google Shape;2051;p29"/>
              <p:cNvCxnSpPr/>
              <p:nvPr/>
            </p:nvCxnSpPr>
            <p:spPr>
              <a:xfrm>
                <a:off x="1366600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52" name="Google Shape;2052;p29"/>
              <p:cNvCxnSpPr/>
              <p:nvPr/>
            </p:nvCxnSpPr>
            <p:spPr>
              <a:xfrm>
                <a:off x="1555900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53" name="Google Shape;2053;p29"/>
              <p:cNvCxnSpPr/>
              <p:nvPr/>
            </p:nvCxnSpPr>
            <p:spPr>
              <a:xfrm>
                <a:off x="1745200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54" name="Google Shape;2054;p29"/>
              <p:cNvCxnSpPr/>
              <p:nvPr/>
            </p:nvCxnSpPr>
            <p:spPr>
              <a:xfrm>
                <a:off x="1934499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55" name="Google Shape;2055;p29"/>
              <p:cNvCxnSpPr/>
              <p:nvPr/>
            </p:nvCxnSpPr>
            <p:spPr>
              <a:xfrm>
                <a:off x="2123799" y="892542"/>
                <a:ext cx="0" cy="6492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056" name="Google Shape;2056;p29"/>
            <p:cNvGrpSpPr/>
            <p:nvPr/>
          </p:nvGrpSpPr>
          <p:grpSpPr>
            <a:xfrm>
              <a:off x="1366600" y="892542"/>
              <a:ext cx="757200" cy="645919"/>
              <a:chOff x="1366600" y="892542"/>
              <a:chExt cx="757200" cy="645919"/>
            </a:xfrm>
          </p:grpSpPr>
          <p:cxnSp>
            <p:nvCxnSpPr>
              <p:cNvPr id="2057" name="Google Shape;2057;p29"/>
              <p:cNvCxnSpPr/>
              <p:nvPr/>
            </p:nvCxnSpPr>
            <p:spPr>
              <a:xfrm>
                <a:off x="1366600" y="892542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58" name="Google Shape;2058;p29"/>
              <p:cNvCxnSpPr/>
              <p:nvPr/>
            </p:nvCxnSpPr>
            <p:spPr>
              <a:xfrm>
                <a:off x="1366600" y="1107849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59" name="Google Shape;2059;p29"/>
              <p:cNvCxnSpPr/>
              <p:nvPr/>
            </p:nvCxnSpPr>
            <p:spPr>
              <a:xfrm>
                <a:off x="1366600" y="1323155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60" name="Google Shape;2060;p29"/>
              <p:cNvCxnSpPr/>
              <p:nvPr/>
            </p:nvCxnSpPr>
            <p:spPr>
              <a:xfrm>
                <a:off x="1366600" y="1538461"/>
                <a:ext cx="757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2061" name="Google Shape;2061;p29"/>
          <p:cNvGrpSpPr/>
          <p:nvPr/>
        </p:nvGrpSpPr>
        <p:grpSpPr>
          <a:xfrm flipH="1" rot="-5400000">
            <a:off x="7774437" y="2192363"/>
            <a:ext cx="1764041" cy="758764"/>
            <a:chOff x="6659230" y="279450"/>
            <a:chExt cx="2217246" cy="953700"/>
          </a:xfrm>
        </p:grpSpPr>
        <p:sp>
          <p:nvSpPr>
            <p:cNvPr id="2062" name="Google Shape;2062;p29"/>
            <p:cNvSpPr/>
            <p:nvPr/>
          </p:nvSpPr>
          <p:spPr>
            <a:xfrm>
              <a:off x="665923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3" name="Google Shape;2063;p29"/>
            <p:cNvSpPr/>
            <p:nvPr/>
          </p:nvSpPr>
          <p:spPr>
            <a:xfrm>
              <a:off x="689227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4" name="Google Shape;2064;p29"/>
            <p:cNvSpPr/>
            <p:nvPr/>
          </p:nvSpPr>
          <p:spPr>
            <a:xfrm>
              <a:off x="723577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5" name="Google Shape;2065;p29"/>
            <p:cNvSpPr/>
            <p:nvPr/>
          </p:nvSpPr>
          <p:spPr>
            <a:xfrm>
              <a:off x="757927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6" name="Google Shape;2066;p29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67" name="Google Shape;2067;p29"/>
          <p:cNvSpPr/>
          <p:nvPr/>
        </p:nvSpPr>
        <p:spPr>
          <a:xfrm flipH="1">
            <a:off x="259229" y="1477639"/>
            <a:ext cx="429900" cy="418200"/>
          </a:xfrm>
          <a:prstGeom prst="star4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8" name="Google Shape;2068;p29"/>
          <p:cNvSpPr/>
          <p:nvPr/>
        </p:nvSpPr>
        <p:spPr>
          <a:xfrm flipH="1">
            <a:off x="6813956" y="176164"/>
            <a:ext cx="246900" cy="2403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theme" Target="../theme/theme2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33700" y="339325"/>
            <a:ext cx="8083800" cy="759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sz="2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237508"/>
            <a:ext cx="7717500" cy="33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tral"/>
              <a:buChar char="●"/>
              <a:defRPr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defRPr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tral"/>
              <a:buChar char="○"/>
              <a:defRPr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defRPr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tral"/>
              <a:buChar char="■"/>
              <a:defRPr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defRPr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tral"/>
              <a:buChar char="●"/>
              <a:defRPr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defRPr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tral"/>
              <a:buChar char="○"/>
              <a:defRPr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defRPr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tral"/>
              <a:buChar char="■"/>
              <a:defRPr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defRPr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tral"/>
              <a:buChar char="●"/>
              <a:defRPr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defRPr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tral"/>
              <a:buChar char="○"/>
              <a:defRPr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defRPr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tral"/>
              <a:buChar char="■"/>
              <a:defRPr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5" Type="http://schemas.openxmlformats.org/officeDocument/2006/relationships/image" Target="../media/image5.jpg"/><Relationship Id="rId6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jpg"/><Relationship Id="rId4" Type="http://schemas.openxmlformats.org/officeDocument/2006/relationships/image" Target="../media/image1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1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7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6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4.xml"/><Relationship Id="rId3" Type="http://schemas.openxmlformats.org/officeDocument/2006/relationships/hyperlink" Target="https://docs.google.com/presentation/u/0/d/1NcQVX4vya7_YnlNbfiEsIANSKHYRWxNKRqKN7qr6eHQ/edit" TargetMode="External"/><Relationship Id="rId4" Type="http://schemas.openxmlformats.org/officeDocument/2006/relationships/hyperlink" Target="https://drive.google.com/file/d/1enGcL4cKp8SqCaE5gBLaTxBMYLcPiWwr/view?usp=sharing" TargetMode="External"/><Relationship Id="rId5" Type="http://schemas.openxmlformats.org/officeDocument/2006/relationships/hyperlink" Target="https://docs.google.com/document/u/0/d/1z9ZKn6qA4qm8zoNsJV4oNfbsGeXvt_noQvzPbLguegM/edit" TargetMode="External"/><Relationship Id="rId6" Type="http://schemas.openxmlformats.org/officeDocument/2006/relationships/hyperlink" Target="https://docs.google.com/document/u/0/d/13aZJLorlsHNiM5EZmPKpJU5rmj4-AQP2TOdRQ8ADHv8/edit" TargetMode="Externa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5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21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9.jp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0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2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25.jp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23.jpg"/><Relationship Id="rId4" Type="http://schemas.openxmlformats.org/officeDocument/2006/relationships/image" Target="../media/image32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29.jpg"/><Relationship Id="rId4" Type="http://schemas.openxmlformats.org/officeDocument/2006/relationships/image" Target="../media/image24.jp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28.jpg"/><Relationship Id="rId4" Type="http://schemas.openxmlformats.org/officeDocument/2006/relationships/image" Target="../media/image26.jp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33.jpg"/><Relationship Id="rId4" Type="http://schemas.openxmlformats.org/officeDocument/2006/relationships/image" Target="../media/image31.jp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30.jp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2" name="Shape 2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Google Shape;2073;p30"/>
          <p:cNvSpPr/>
          <p:nvPr/>
        </p:nvSpPr>
        <p:spPr>
          <a:xfrm>
            <a:off x="1118025" y="1086025"/>
            <a:ext cx="6908700" cy="2229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4" name="Google Shape;2074;p30"/>
          <p:cNvSpPr txBox="1"/>
          <p:nvPr>
            <p:ph idx="1" type="subTitle"/>
          </p:nvPr>
        </p:nvSpPr>
        <p:spPr>
          <a:xfrm>
            <a:off x="2269900" y="3689800"/>
            <a:ext cx="4605900" cy="3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Casey, Caroline, Kayla, Sophie</a:t>
            </a:r>
            <a:endParaRPr/>
          </a:p>
        </p:txBody>
      </p:sp>
      <p:sp>
        <p:nvSpPr>
          <p:cNvPr id="2075" name="Google Shape;2075;p30"/>
          <p:cNvSpPr txBox="1"/>
          <p:nvPr>
            <p:ph type="ctrTitle"/>
          </p:nvPr>
        </p:nvSpPr>
        <p:spPr>
          <a:xfrm>
            <a:off x="1340625" y="1354950"/>
            <a:ext cx="6462600" cy="8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MemReprise</a:t>
            </a:r>
            <a:endParaRPr/>
          </a:p>
        </p:txBody>
      </p:sp>
      <p:sp>
        <p:nvSpPr>
          <p:cNvPr id="2076" name="Google Shape;2076;p30"/>
          <p:cNvSpPr/>
          <p:nvPr/>
        </p:nvSpPr>
        <p:spPr>
          <a:xfrm>
            <a:off x="2078782" y="2384413"/>
            <a:ext cx="5012979" cy="59882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lt1"/>
                </a:solidFill>
                <a:latin typeface="Merriweather"/>
              </a:rPr>
              <a:t>Low-Fi Prototype</a:t>
            </a:r>
          </a:p>
        </p:txBody>
      </p:sp>
      <p:sp>
        <p:nvSpPr>
          <p:cNvPr id="2077" name="Google Shape;2077;p30"/>
          <p:cNvSpPr/>
          <p:nvPr/>
        </p:nvSpPr>
        <p:spPr>
          <a:xfrm>
            <a:off x="2102284" y="2384413"/>
            <a:ext cx="5012979" cy="59882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lt1"/>
                </a:solidFill>
                <a:latin typeface="Merriweather"/>
              </a:rPr>
              <a:t>Low-Fi Prototype</a:t>
            </a:r>
          </a:p>
        </p:txBody>
      </p:sp>
      <p:grpSp>
        <p:nvGrpSpPr>
          <p:cNvPr id="2078" name="Google Shape;2078;p30"/>
          <p:cNvGrpSpPr/>
          <p:nvPr/>
        </p:nvGrpSpPr>
        <p:grpSpPr>
          <a:xfrm>
            <a:off x="7803335" y="4060517"/>
            <a:ext cx="798976" cy="380999"/>
            <a:chOff x="7740700" y="4100311"/>
            <a:chExt cx="786936" cy="604089"/>
          </a:xfrm>
        </p:grpSpPr>
        <p:grpSp>
          <p:nvGrpSpPr>
            <p:cNvPr id="2079" name="Google Shape;2079;p30"/>
            <p:cNvGrpSpPr/>
            <p:nvPr/>
          </p:nvGrpSpPr>
          <p:grpSpPr>
            <a:xfrm>
              <a:off x="7740700" y="4149700"/>
              <a:ext cx="737550" cy="554700"/>
              <a:chOff x="7740700" y="4149700"/>
              <a:chExt cx="737550" cy="554700"/>
            </a:xfrm>
          </p:grpSpPr>
          <p:sp>
            <p:nvSpPr>
              <p:cNvPr id="2080" name="Google Shape;2080;p30"/>
              <p:cNvSpPr/>
              <p:nvPr/>
            </p:nvSpPr>
            <p:spPr>
              <a:xfrm rot="5400000">
                <a:off x="7905550" y="4131700"/>
                <a:ext cx="554700" cy="590700"/>
              </a:xfrm>
              <a:prstGeom prst="upArrow">
                <a:avLst>
                  <a:gd fmla="val 50000" name="adj1"/>
                  <a:gd fmla="val 50000" name="adj2"/>
                </a:avLst>
              </a:prstGeom>
              <a:solidFill>
                <a:schemeClr val="dk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1" name="Google Shape;2081;p30"/>
              <p:cNvSpPr/>
              <p:nvPr/>
            </p:nvSpPr>
            <p:spPr>
              <a:xfrm>
                <a:off x="7740700" y="4286500"/>
                <a:ext cx="86400" cy="281100"/>
              </a:xfrm>
              <a:prstGeom prst="rect">
                <a:avLst/>
              </a:prstGeom>
              <a:solidFill>
                <a:schemeClr val="dk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082" name="Google Shape;2082;p30"/>
            <p:cNvSpPr/>
            <p:nvPr/>
          </p:nvSpPr>
          <p:spPr>
            <a:xfrm rot="5400000">
              <a:off x="7954936" y="4082311"/>
              <a:ext cx="554700" cy="5907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chemeClr val="dk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83" name="Google Shape;2083;p30"/>
          <p:cNvSpPr/>
          <p:nvPr/>
        </p:nvSpPr>
        <p:spPr>
          <a:xfrm>
            <a:off x="2102264" y="175464"/>
            <a:ext cx="337500" cy="3291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4" name="Google Shape;2084;p30"/>
          <p:cNvSpPr/>
          <p:nvPr/>
        </p:nvSpPr>
        <p:spPr>
          <a:xfrm>
            <a:off x="948396" y="1289701"/>
            <a:ext cx="338400" cy="331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5" name="Google Shape;2085;p30"/>
          <p:cNvSpPr/>
          <p:nvPr/>
        </p:nvSpPr>
        <p:spPr>
          <a:xfrm>
            <a:off x="7248344" y="3112759"/>
            <a:ext cx="427200" cy="4164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86" name="Google Shape;2086;p30"/>
          <p:cNvGrpSpPr/>
          <p:nvPr/>
        </p:nvGrpSpPr>
        <p:grpSpPr>
          <a:xfrm>
            <a:off x="9716823" y="898666"/>
            <a:ext cx="1143140" cy="598828"/>
            <a:chOff x="7055900" y="279450"/>
            <a:chExt cx="1820576" cy="953700"/>
          </a:xfrm>
        </p:grpSpPr>
        <p:sp>
          <p:nvSpPr>
            <p:cNvPr id="2087" name="Google Shape;2087;p30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8" name="Google Shape;2088;p30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9" name="Google Shape;2089;p30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0" name="Google Shape;2090;p30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1" name="Google Shape;2091;p30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92" name="Google Shape;2092;p30"/>
          <p:cNvGrpSpPr/>
          <p:nvPr/>
        </p:nvGrpSpPr>
        <p:grpSpPr>
          <a:xfrm>
            <a:off x="-1000924" y="2355543"/>
            <a:ext cx="584139" cy="656583"/>
            <a:chOff x="848509" y="2822478"/>
            <a:chExt cx="624748" cy="702228"/>
          </a:xfrm>
        </p:grpSpPr>
        <p:sp>
          <p:nvSpPr>
            <p:cNvPr id="2093" name="Google Shape;2093;p30"/>
            <p:cNvSpPr/>
            <p:nvPr/>
          </p:nvSpPr>
          <p:spPr>
            <a:xfrm rot="-5400000">
              <a:off x="950207" y="3001656"/>
              <a:ext cx="5592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4" name="Google Shape;2094;p30"/>
            <p:cNvSpPr/>
            <p:nvPr/>
          </p:nvSpPr>
          <p:spPr>
            <a:xfrm rot="-5400000">
              <a:off x="904258" y="2953980"/>
              <a:ext cx="5592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5" name="Google Shape;2095;p30"/>
            <p:cNvSpPr/>
            <p:nvPr/>
          </p:nvSpPr>
          <p:spPr>
            <a:xfrm rot="-5400000">
              <a:off x="858308" y="2906304"/>
              <a:ext cx="5592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6" name="Google Shape;2096;p30"/>
            <p:cNvSpPr/>
            <p:nvPr/>
          </p:nvSpPr>
          <p:spPr>
            <a:xfrm rot="-5400000">
              <a:off x="812359" y="2858628"/>
              <a:ext cx="5592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0" name="Shape 2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1" name="Google Shape;2101;p31"/>
          <p:cNvGrpSpPr/>
          <p:nvPr/>
        </p:nvGrpSpPr>
        <p:grpSpPr>
          <a:xfrm flipH="1">
            <a:off x="5265622" y="2791109"/>
            <a:ext cx="640081" cy="658115"/>
            <a:chOff x="1690218" y="1609641"/>
            <a:chExt cx="526339" cy="577699"/>
          </a:xfrm>
        </p:grpSpPr>
        <p:sp>
          <p:nvSpPr>
            <p:cNvPr id="2102" name="Google Shape;2102;p31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3" name="Google Shape;2103;p31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04" name="Google Shape;2104;p31"/>
          <p:cNvSpPr txBox="1"/>
          <p:nvPr>
            <p:ph type="title"/>
          </p:nvPr>
        </p:nvSpPr>
        <p:spPr>
          <a:xfrm>
            <a:off x="539500" y="339325"/>
            <a:ext cx="8061600" cy="74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</a:t>
            </a:r>
            <a:endParaRPr/>
          </a:p>
        </p:txBody>
      </p:sp>
      <p:sp>
        <p:nvSpPr>
          <p:cNvPr id="2105" name="Google Shape;2105;p31"/>
          <p:cNvSpPr txBox="1"/>
          <p:nvPr/>
        </p:nvSpPr>
        <p:spPr>
          <a:xfrm>
            <a:off x="784175" y="3636752"/>
            <a:ext cx="14937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Casey Nguyen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106" name="Google Shape;2106;p31"/>
          <p:cNvSpPr txBox="1"/>
          <p:nvPr/>
        </p:nvSpPr>
        <p:spPr>
          <a:xfrm>
            <a:off x="212988" y="3949225"/>
            <a:ext cx="2662800" cy="6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ectral"/>
                <a:ea typeface="Spectral"/>
                <a:cs typeface="Spectral"/>
                <a:sym typeface="Spectral"/>
              </a:rPr>
              <a:t>BSCS ‘24, MSCS ‘24</a:t>
            </a:r>
            <a:endParaRPr sz="12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ectral"/>
                <a:ea typeface="Spectral"/>
                <a:cs typeface="Spectral"/>
                <a:sym typeface="Spectral"/>
              </a:rPr>
              <a:t>California</a:t>
            </a:r>
            <a:endParaRPr sz="10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107" name="Google Shape;2107;p31"/>
          <p:cNvSpPr txBox="1"/>
          <p:nvPr/>
        </p:nvSpPr>
        <p:spPr>
          <a:xfrm>
            <a:off x="2694100" y="1641425"/>
            <a:ext cx="17154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Kayla Patterson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108" name="Google Shape;2108;p31"/>
          <p:cNvSpPr txBox="1"/>
          <p:nvPr/>
        </p:nvSpPr>
        <p:spPr>
          <a:xfrm>
            <a:off x="2356100" y="1888988"/>
            <a:ext cx="2404500" cy="6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MSCS ‘24 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New Jersey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109" name="Google Shape;2109;p31"/>
          <p:cNvSpPr txBox="1"/>
          <p:nvPr/>
        </p:nvSpPr>
        <p:spPr>
          <a:xfrm>
            <a:off x="3176900" y="3778351"/>
            <a:ext cx="7629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02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110" name="Google Shape;2110;p31"/>
          <p:cNvSpPr txBox="1"/>
          <p:nvPr/>
        </p:nvSpPr>
        <p:spPr>
          <a:xfrm>
            <a:off x="4838825" y="3579602"/>
            <a:ext cx="14937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Caroline Tran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111" name="Google Shape;2111;p31"/>
          <p:cNvSpPr txBox="1"/>
          <p:nvPr/>
        </p:nvSpPr>
        <p:spPr>
          <a:xfrm>
            <a:off x="4312687" y="3873025"/>
            <a:ext cx="2581800" cy="6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BSCS ‘23, MSCS ‘25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Washington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112" name="Google Shape;2112;p31"/>
          <p:cNvSpPr txBox="1"/>
          <p:nvPr/>
        </p:nvSpPr>
        <p:spPr>
          <a:xfrm>
            <a:off x="6866150" y="1641425"/>
            <a:ext cx="14937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Sophie Wu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113" name="Google Shape;2113;p31"/>
          <p:cNvSpPr txBox="1"/>
          <p:nvPr/>
        </p:nvSpPr>
        <p:spPr>
          <a:xfrm>
            <a:off x="6227450" y="1934925"/>
            <a:ext cx="2771100" cy="6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BSCS  ‘24, MSCS ‘25 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Minnesota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114" name="Google Shape;2114;p31"/>
          <p:cNvSpPr txBox="1"/>
          <p:nvPr/>
        </p:nvSpPr>
        <p:spPr>
          <a:xfrm>
            <a:off x="7231550" y="3788477"/>
            <a:ext cx="7629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04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115" name="Google Shape;2115;p31"/>
          <p:cNvSpPr txBox="1"/>
          <p:nvPr/>
        </p:nvSpPr>
        <p:spPr>
          <a:xfrm>
            <a:off x="1149563" y="1889005"/>
            <a:ext cx="7629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01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116" name="Google Shape;2116;p31"/>
          <p:cNvSpPr txBox="1"/>
          <p:nvPr/>
        </p:nvSpPr>
        <p:spPr>
          <a:xfrm>
            <a:off x="5204213" y="1810367"/>
            <a:ext cx="7629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03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2117" name="Google Shape;2117;p31"/>
          <p:cNvGrpSpPr/>
          <p:nvPr/>
        </p:nvGrpSpPr>
        <p:grpSpPr>
          <a:xfrm flipH="1">
            <a:off x="1117568" y="1082413"/>
            <a:ext cx="853640" cy="367079"/>
            <a:chOff x="6659230" y="279450"/>
            <a:chExt cx="2217246" cy="953700"/>
          </a:xfrm>
        </p:grpSpPr>
        <p:sp>
          <p:nvSpPr>
            <p:cNvPr id="2118" name="Google Shape;2118;p31"/>
            <p:cNvSpPr/>
            <p:nvPr/>
          </p:nvSpPr>
          <p:spPr>
            <a:xfrm>
              <a:off x="6659230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9" name="Google Shape;2119;p31"/>
            <p:cNvSpPr/>
            <p:nvPr/>
          </p:nvSpPr>
          <p:spPr>
            <a:xfrm>
              <a:off x="6892279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0" name="Google Shape;2120;p31"/>
            <p:cNvSpPr/>
            <p:nvPr/>
          </p:nvSpPr>
          <p:spPr>
            <a:xfrm>
              <a:off x="7235778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1" name="Google Shape;2121;p31"/>
            <p:cNvSpPr/>
            <p:nvPr/>
          </p:nvSpPr>
          <p:spPr>
            <a:xfrm>
              <a:off x="7579277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2" name="Google Shape;2122;p31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123" name="Google Shape;2123;p31"/>
          <p:cNvPicPr preferRelativeResize="0"/>
          <p:nvPr/>
        </p:nvPicPr>
        <p:blipFill rotWithShape="1">
          <a:blip r:embed="rId3">
            <a:alphaModFix/>
          </a:blip>
          <a:srcRect b="22820" l="8734" r="4527" t="21150"/>
          <a:stretch/>
        </p:blipFill>
        <p:spPr>
          <a:xfrm>
            <a:off x="902675" y="2351600"/>
            <a:ext cx="1256700" cy="1236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124" name="Google Shape;2124;p31"/>
          <p:cNvPicPr preferRelativeResize="0"/>
          <p:nvPr/>
        </p:nvPicPr>
        <p:blipFill rotWithShape="1">
          <a:blip r:embed="rId4">
            <a:alphaModFix/>
          </a:blip>
          <a:srcRect b="34222" l="25080" r="11648" t="27021"/>
          <a:stretch/>
        </p:blipFill>
        <p:spPr>
          <a:xfrm>
            <a:off x="2885151" y="2559500"/>
            <a:ext cx="1346400" cy="1236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125" name="Google Shape;2125;p31"/>
          <p:cNvPicPr preferRelativeResize="0"/>
          <p:nvPr/>
        </p:nvPicPr>
        <p:blipFill rotWithShape="1">
          <a:blip r:embed="rId5">
            <a:alphaModFix/>
          </a:blip>
          <a:srcRect b="0" l="16416" r="13309" t="0"/>
          <a:stretch/>
        </p:blipFill>
        <p:spPr>
          <a:xfrm>
            <a:off x="6929450" y="2507293"/>
            <a:ext cx="1256700" cy="1341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126" name="Google Shape;2126;p31"/>
          <p:cNvPicPr preferRelativeResize="0"/>
          <p:nvPr/>
        </p:nvPicPr>
        <p:blipFill rotWithShape="1">
          <a:blip r:embed="rId6">
            <a:alphaModFix/>
          </a:blip>
          <a:srcRect b="3088" l="0" r="0" t="15425"/>
          <a:stretch/>
        </p:blipFill>
        <p:spPr>
          <a:xfrm>
            <a:off x="4907300" y="2322501"/>
            <a:ext cx="1346400" cy="12951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0" name="Shape 2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1" name="Google Shape;2131;p32"/>
          <p:cNvGrpSpPr/>
          <p:nvPr/>
        </p:nvGrpSpPr>
        <p:grpSpPr>
          <a:xfrm flipH="1">
            <a:off x="7673078" y="1608924"/>
            <a:ext cx="731519" cy="822961"/>
            <a:chOff x="4314469" y="1612892"/>
            <a:chExt cx="486900" cy="607800"/>
          </a:xfrm>
        </p:grpSpPr>
        <p:sp>
          <p:nvSpPr>
            <p:cNvPr id="2132" name="Google Shape;2132;p32"/>
            <p:cNvSpPr/>
            <p:nvPr/>
          </p:nvSpPr>
          <p:spPr>
            <a:xfrm flipH="1" rot="5400000">
              <a:off x="4277419" y="1649942"/>
              <a:ext cx="5610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3" name="Google Shape;2133;p32"/>
            <p:cNvSpPr/>
            <p:nvPr/>
          </p:nvSpPr>
          <p:spPr>
            <a:xfrm flipH="1" rot="5400000">
              <a:off x="4277419" y="1696742"/>
              <a:ext cx="561000" cy="486900"/>
            </a:xfrm>
            <a:prstGeom prst="flowChartDelay">
              <a:avLst/>
            </a:prstGeom>
            <a:solidFill>
              <a:schemeClr val="dk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34" name="Google Shape;2134;p32"/>
          <p:cNvGrpSpPr/>
          <p:nvPr/>
        </p:nvGrpSpPr>
        <p:grpSpPr>
          <a:xfrm>
            <a:off x="741727" y="1608924"/>
            <a:ext cx="731519" cy="822961"/>
            <a:chOff x="4314469" y="1612892"/>
            <a:chExt cx="486900" cy="607800"/>
          </a:xfrm>
        </p:grpSpPr>
        <p:sp>
          <p:nvSpPr>
            <p:cNvPr id="2135" name="Google Shape;2135;p32"/>
            <p:cNvSpPr/>
            <p:nvPr/>
          </p:nvSpPr>
          <p:spPr>
            <a:xfrm flipH="1" rot="5400000">
              <a:off x="4277419" y="1649942"/>
              <a:ext cx="5610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6" name="Google Shape;2136;p32"/>
            <p:cNvSpPr/>
            <p:nvPr/>
          </p:nvSpPr>
          <p:spPr>
            <a:xfrm flipH="1" rot="5400000">
              <a:off x="4277419" y="1696742"/>
              <a:ext cx="561000" cy="4869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37" name="Google Shape;2137;p32"/>
          <p:cNvGrpSpPr/>
          <p:nvPr/>
        </p:nvGrpSpPr>
        <p:grpSpPr>
          <a:xfrm flipH="1">
            <a:off x="7673078" y="3685031"/>
            <a:ext cx="731519" cy="822961"/>
            <a:chOff x="4314469" y="1612892"/>
            <a:chExt cx="486900" cy="607800"/>
          </a:xfrm>
        </p:grpSpPr>
        <p:sp>
          <p:nvSpPr>
            <p:cNvPr id="2138" name="Google Shape;2138;p32"/>
            <p:cNvSpPr/>
            <p:nvPr/>
          </p:nvSpPr>
          <p:spPr>
            <a:xfrm flipH="1" rot="5400000">
              <a:off x="4277419" y="1649942"/>
              <a:ext cx="5610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9" name="Google Shape;2139;p32"/>
            <p:cNvSpPr/>
            <p:nvPr/>
          </p:nvSpPr>
          <p:spPr>
            <a:xfrm flipH="1" rot="5400000">
              <a:off x="4277419" y="1696742"/>
              <a:ext cx="561000" cy="4869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40" name="Google Shape;2140;p32"/>
          <p:cNvGrpSpPr/>
          <p:nvPr/>
        </p:nvGrpSpPr>
        <p:grpSpPr>
          <a:xfrm>
            <a:off x="741727" y="3685031"/>
            <a:ext cx="731519" cy="822961"/>
            <a:chOff x="4314469" y="1612892"/>
            <a:chExt cx="486900" cy="607800"/>
          </a:xfrm>
        </p:grpSpPr>
        <p:sp>
          <p:nvSpPr>
            <p:cNvPr id="2141" name="Google Shape;2141;p32"/>
            <p:cNvSpPr/>
            <p:nvPr/>
          </p:nvSpPr>
          <p:spPr>
            <a:xfrm flipH="1" rot="5400000">
              <a:off x="4277419" y="1649942"/>
              <a:ext cx="5610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2" name="Google Shape;2142;p32"/>
            <p:cNvSpPr/>
            <p:nvPr/>
          </p:nvSpPr>
          <p:spPr>
            <a:xfrm flipH="1" rot="5400000">
              <a:off x="4277419" y="1696742"/>
              <a:ext cx="561000" cy="486900"/>
            </a:xfrm>
            <a:prstGeom prst="flowChartDelay">
              <a:avLst/>
            </a:prstGeom>
            <a:solidFill>
              <a:schemeClr val="dk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43" name="Google Shape;2143;p32"/>
          <p:cNvGrpSpPr/>
          <p:nvPr/>
        </p:nvGrpSpPr>
        <p:grpSpPr>
          <a:xfrm flipH="1">
            <a:off x="7673078" y="2646977"/>
            <a:ext cx="731519" cy="822961"/>
            <a:chOff x="4314469" y="1612892"/>
            <a:chExt cx="486900" cy="607800"/>
          </a:xfrm>
        </p:grpSpPr>
        <p:sp>
          <p:nvSpPr>
            <p:cNvPr id="2144" name="Google Shape;2144;p32"/>
            <p:cNvSpPr/>
            <p:nvPr/>
          </p:nvSpPr>
          <p:spPr>
            <a:xfrm flipH="1" rot="5400000">
              <a:off x="4277419" y="1649942"/>
              <a:ext cx="5610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5" name="Google Shape;2145;p32"/>
            <p:cNvSpPr/>
            <p:nvPr/>
          </p:nvSpPr>
          <p:spPr>
            <a:xfrm flipH="1" rot="5400000">
              <a:off x="4277419" y="1696742"/>
              <a:ext cx="561000" cy="4869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46" name="Google Shape;2146;p32"/>
          <p:cNvGrpSpPr/>
          <p:nvPr/>
        </p:nvGrpSpPr>
        <p:grpSpPr>
          <a:xfrm>
            <a:off x="741727" y="2646977"/>
            <a:ext cx="731519" cy="822961"/>
            <a:chOff x="4314469" y="1612892"/>
            <a:chExt cx="486900" cy="607800"/>
          </a:xfrm>
        </p:grpSpPr>
        <p:sp>
          <p:nvSpPr>
            <p:cNvPr id="2147" name="Google Shape;2147;p32"/>
            <p:cNvSpPr/>
            <p:nvPr/>
          </p:nvSpPr>
          <p:spPr>
            <a:xfrm flipH="1" rot="5400000">
              <a:off x="4277419" y="1649942"/>
              <a:ext cx="5610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8" name="Google Shape;2148;p32"/>
            <p:cNvSpPr/>
            <p:nvPr/>
          </p:nvSpPr>
          <p:spPr>
            <a:xfrm flipH="1" rot="5400000">
              <a:off x="4277419" y="1696742"/>
              <a:ext cx="561000" cy="4869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49" name="Google Shape;2149;p32"/>
          <p:cNvSpPr txBox="1"/>
          <p:nvPr>
            <p:ph type="title"/>
          </p:nvPr>
        </p:nvSpPr>
        <p:spPr>
          <a:xfrm>
            <a:off x="540475" y="342800"/>
            <a:ext cx="8062200" cy="74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Outline</a:t>
            </a:r>
            <a:endParaRPr/>
          </a:p>
        </p:txBody>
      </p:sp>
      <p:sp>
        <p:nvSpPr>
          <p:cNvPr id="2150" name="Google Shape;2150;p32"/>
          <p:cNvSpPr txBox="1"/>
          <p:nvPr>
            <p:ph idx="1" type="subTitle"/>
          </p:nvPr>
        </p:nvSpPr>
        <p:spPr>
          <a:xfrm>
            <a:off x="1473255" y="1880106"/>
            <a:ext cx="28347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/>
              <a:t>Value Proposition</a:t>
            </a:r>
            <a:endParaRPr sz="1800"/>
          </a:p>
        </p:txBody>
      </p:sp>
      <p:sp>
        <p:nvSpPr>
          <p:cNvPr id="2151" name="Google Shape;2151;p32"/>
          <p:cNvSpPr txBox="1"/>
          <p:nvPr>
            <p:ph idx="3" type="subTitle"/>
          </p:nvPr>
        </p:nvSpPr>
        <p:spPr>
          <a:xfrm>
            <a:off x="1473255" y="2919631"/>
            <a:ext cx="28347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/>
              <a:t>Problem/Solution</a:t>
            </a:r>
            <a:endParaRPr sz="1800"/>
          </a:p>
        </p:txBody>
      </p:sp>
      <p:sp>
        <p:nvSpPr>
          <p:cNvPr id="2152" name="Google Shape;2152;p32"/>
          <p:cNvSpPr txBox="1"/>
          <p:nvPr>
            <p:ph idx="5" type="subTitle"/>
          </p:nvPr>
        </p:nvSpPr>
        <p:spPr>
          <a:xfrm>
            <a:off x="1473249" y="3959150"/>
            <a:ext cx="35727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/>
              <a:t>Sketching explorations</a:t>
            </a:r>
            <a:endParaRPr sz="1800"/>
          </a:p>
        </p:txBody>
      </p:sp>
      <p:sp>
        <p:nvSpPr>
          <p:cNvPr id="2153" name="Google Shape;2153;p32"/>
          <p:cNvSpPr txBox="1"/>
          <p:nvPr>
            <p:ph idx="7" type="subTitle"/>
          </p:nvPr>
        </p:nvSpPr>
        <p:spPr>
          <a:xfrm flipH="1">
            <a:off x="4777122" y="1880106"/>
            <a:ext cx="28347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/>
              <a:t>Interface &amp; Rationale</a:t>
            </a:r>
            <a:endParaRPr sz="1800"/>
          </a:p>
        </p:txBody>
      </p:sp>
      <p:sp>
        <p:nvSpPr>
          <p:cNvPr id="2154" name="Google Shape;2154;p32"/>
          <p:cNvSpPr txBox="1"/>
          <p:nvPr>
            <p:ph idx="9" type="subTitle"/>
          </p:nvPr>
        </p:nvSpPr>
        <p:spPr>
          <a:xfrm flipH="1">
            <a:off x="4777122" y="2919631"/>
            <a:ext cx="28347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/>
              <a:t>Low-Fi Prototype</a:t>
            </a:r>
            <a:endParaRPr sz="1800"/>
          </a:p>
        </p:txBody>
      </p:sp>
      <p:sp>
        <p:nvSpPr>
          <p:cNvPr id="2155" name="Google Shape;2155;p32"/>
          <p:cNvSpPr txBox="1"/>
          <p:nvPr>
            <p:ph idx="14" type="subTitle"/>
          </p:nvPr>
        </p:nvSpPr>
        <p:spPr>
          <a:xfrm flipH="1">
            <a:off x="4431825" y="3959150"/>
            <a:ext cx="31800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/>
              <a:t>Tests, Results &amp; Analysis</a:t>
            </a:r>
            <a:endParaRPr sz="1800"/>
          </a:p>
        </p:txBody>
      </p:sp>
      <p:sp>
        <p:nvSpPr>
          <p:cNvPr id="2156" name="Google Shape;2156;p32"/>
          <p:cNvSpPr txBox="1"/>
          <p:nvPr>
            <p:ph idx="16" type="title"/>
          </p:nvPr>
        </p:nvSpPr>
        <p:spPr>
          <a:xfrm>
            <a:off x="682899" y="1816685"/>
            <a:ext cx="849300" cy="49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157" name="Google Shape;2157;p32"/>
          <p:cNvSpPr txBox="1"/>
          <p:nvPr>
            <p:ph idx="17" type="title"/>
          </p:nvPr>
        </p:nvSpPr>
        <p:spPr>
          <a:xfrm>
            <a:off x="682882" y="2860363"/>
            <a:ext cx="849300" cy="48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2158" name="Google Shape;2158;p32"/>
          <p:cNvSpPr txBox="1"/>
          <p:nvPr>
            <p:ph idx="18" type="title"/>
          </p:nvPr>
        </p:nvSpPr>
        <p:spPr>
          <a:xfrm>
            <a:off x="682882" y="3893540"/>
            <a:ext cx="849300" cy="49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2159" name="Google Shape;2159;p32"/>
          <p:cNvSpPr txBox="1"/>
          <p:nvPr>
            <p:ph idx="19" type="title"/>
          </p:nvPr>
        </p:nvSpPr>
        <p:spPr>
          <a:xfrm>
            <a:off x="7611818" y="1816685"/>
            <a:ext cx="849300" cy="49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04</a:t>
            </a:r>
            <a:endParaRPr sz="3100"/>
          </a:p>
        </p:txBody>
      </p:sp>
      <p:sp>
        <p:nvSpPr>
          <p:cNvPr id="2160" name="Google Shape;2160;p32"/>
          <p:cNvSpPr txBox="1"/>
          <p:nvPr>
            <p:ph idx="20" type="title"/>
          </p:nvPr>
        </p:nvSpPr>
        <p:spPr>
          <a:xfrm>
            <a:off x="7611818" y="2860363"/>
            <a:ext cx="849300" cy="48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05</a:t>
            </a:r>
            <a:endParaRPr sz="3100"/>
          </a:p>
        </p:txBody>
      </p:sp>
      <p:sp>
        <p:nvSpPr>
          <p:cNvPr id="2161" name="Google Shape;2161;p32"/>
          <p:cNvSpPr txBox="1"/>
          <p:nvPr>
            <p:ph idx="21" type="title"/>
          </p:nvPr>
        </p:nvSpPr>
        <p:spPr>
          <a:xfrm>
            <a:off x="7611818" y="3893540"/>
            <a:ext cx="849300" cy="49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06</a:t>
            </a:r>
            <a:endParaRPr sz="3100"/>
          </a:p>
        </p:txBody>
      </p:sp>
      <p:sp>
        <p:nvSpPr>
          <p:cNvPr id="2162" name="Google Shape;2162;p32"/>
          <p:cNvSpPr/>
          <p:nvPr/>
        </p:nvSpPr>
        <p:spPr>
          <a:xfrm>
            <a:off x="7843664" y="1011864"/>
            <a:ext cx="337500" cy="3291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3" name="Google Shape;2163;p32"/>
          <p:cNvSpPr/>
          <p:nvPr/>
        </p:nvSpPr>
        <p:spPr>
          <a:xfrm>
            <a:off x="957921" y="174426"/>
            <a:ext cx="338400" cy="331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4" name="Google Shape;2164;p32"/>
          <p:cNvSpPr/>
          <p:nvPr/>
        </p:nvSpPr>
        <p:spPr>
          <a:xfrm>
            <a:off x="4400464" y="4641839"/>
            <a:ext cx="337500" cy="329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8" name="Shape 2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9" name="Google Shape;2169;p33"/>
          <p:cNvSpPr txBox="1"/>
          <p:nvPr>
            <p:ph idx="2" type="title"/>
          </p:nvPr>
        </p:nvSpPr>
        <p:spPr>
          <a:xfrm>
            <a:off x="2210650" y="1683075"/>
            <a:ext cx="4720200" cy="17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Merriweather Black"/>
                <a:ea typeface="Merriweather Black"/>
                <a:cs typeface="Merriweather Black"/>
                <a:sym typeface="Merriweather Black"/>
              </a:rPr>
              <a:t>Where Music and Memories Meet</a:t>
            </a:r>
            <a:endParaRPr sz="4000"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2170" name="Google Shape;2170;p33"/>
          <p:cNvSpPr txBox="1"/>
          <p:nvPr>
            <p:ph idx="1" type="subTitle"/>
          </p:nvPr>
        </p:nvSpPr>
        <p:spPr>
          <a:xfrm>
            <a:off x="4556347" y="1134375"/>
            <a:ext cx="2298300" cy="585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000">
                <a:latin typeface="Spectral"/>
                <a:ea typeface="Spectral"/>
                <a:cs typeface="Spectral"/>
                <a:sym typeface="Spectral"/>
              </a:rPr>
              <a:t>Value Proposition</a:t>
            </a:r>
            <a:endParaRPr b="1" sz="20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171" name="Google Shape;2171;p33"/>
          <p:cNvSpPr/>
          <p:nvPr/>
        </p:nvSpPr>
        <p:spPr>
          <a:xfrm>
            <a:off x="2295151" y="540928"/>
            <a:ext cx="1907849" cy="11483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Merriweather;900"/>
              </a:rPr>
              <a:t>01</a:t>
            </a:r>
          </a:p>
        </p:txBody>
      </p:sp>
      <p:sp>
        <p:nvSpPr>
          <p:cNvPr id="2172" name="Google Shape;2172;p33"/>
          <p:cNvSpPr/>
          <p:nvPr/>
        </p:nvSpPr>
        <p:spPr>
          <a:xfrm>
            <a:off x="1594863" y="1565164"/>
            <a:ext cx="236700" cy="2307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3" name="Google Shape;2173;p33"/>
          <p:cNvSpPr/>
          <p:nvPr/>
        </p:nvSpPr>
        <p:spPr>
          <a:xfrm>
            <a:off x="6757396" y="3778965"/>
            <a:ext cx="338400" cy="331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74" name="Google Shape;2174;p33"/>
          <p:cNvGrpSpPr/>
          <p:nvPr/>
        </p:nvGrpSpPr>
        <p:grpSpPr>
          <a:xfrm>
            <a:off x="6939236" y="1683082"/>
            <a:ext cx="1370960" cy="1778111"/>
            <a:chOff x="7465916" y="720492"/>
            <a:chExt cx="1139144" cy="1477450"/>
          </a:xfrm>
        </p:grpSpPr>
        <p:sp>
          <p:nvSpPr>
            <p:cNvPr id="2175" name="Google Shape;2175;p33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6" name="Google Shape;2176;p33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7" name="Google Shape;2177;p33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8" name="Google Shape;2178;p33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9" name="Google Shape;2179;p33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0" name="Google Shape;2180;p33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1" name="Google Shape;2181;p33"/>
          <p:cNvGrpSpPr/>
          <p:nvPr/>
        </p:nvGrpSpPr>
        <p:grpSpPr>
          <a:xfrm rot="5400000">
            <a:off x="-149785" y="2103340"/>
            <a:ext cx="1764685" cy="924421"/>
            <a:chOff x="7055900" y="279450"/>
            <a:chExt cx="1820576" cy="953700"/>
          </a:xfrm>
        </p:grpSpPr>
        <p:sp>
          <p:nvSpPr>
            <p:cNvPr id="2182" name="Google Shape;2182;p33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3" name="Google Shape;2183;p33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4" name="Google Shape;2184;p33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5" name="Google Shape;2185;p33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6" name="Google Shape;2186;p33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0" name="Shape 2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" name="Google Shape;2191;p34"/>
          <p:cNvSpPr txBox="1"/>
          <p:nvPr>
            <p:ph idx="2" type="title"/>
          </p:nvPr>
        </p:nvSpPr>
        <p:spPr>
          <a:xfrm>
            <a:off x="2210650" y="1683075"/>
            <a:ext cx="4720200" cy="17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+ Solution</a:t>
            </a:r>
            <a:endParaRPr/>
          </a:p>
        </p:txBody>
      </p:sp>
      <p:sp>
        <p:nvSpPr>
          <p:cNvPr id="2192" name="Google Shape;2192;p34"/>
          <p:cNvSpPr txBox="1"/>
          <p:nvPr>
            <p:ph idx="1" type="subTitle"/>
          </p:nvPr>
        </p:nvSpPr>
        <p:spPr>
          <a:xfrm>
            <a:off x="2242297" y="3984875"/>
            <a:ext cx="2298300" cy="58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93" name="Google Shape;2193;p34"/>
          <p:cNvSpPr/>
          <p:nvPr/>
        </p:nvSpPr>
        <p:spPr>
          <a:xfrm>
            <a:off x="1594863" y="1565164"/>
            <a:ext cx="236700" cy="2307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4" name="Google Shape;2194;p34"/>
          <p:cNvSpPr/>
          <p:nvPr/>
        </p:nvSpPr>
        <p:spPr>
          <a:xfrm>
            <a:off x="6757396" y="3778965"/>
            <a:ext cx="338400" cy="331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95" name="Google Shape;2195;p34"/>
          <p:cNvGrpSpPr/>
          <p:nvPr/>
        </p:nvGrpSpPr>
        <p:grpSpPr>
          <a:xfrm>
            <a:off x="6939236" y="1683082"/>
            <a:ext cx="1370960" cy="1778111"/>
            <a:chOff x="7465916" y="720492"/>
            <a:chExt cx="1139144" cy="1477450"/>
          </a:xfrm>
        </p:grpSpPr>
        <p:sp>
          <p:nvSpPr>
            <p:cNvPr id="2196" name="Google Shape;2196;p34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7" name="Google Shape;2197;p34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8" name="Google Shape;2198;p34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9" name="Google Shape;2199;p34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0" name="Google Shape;2200;p34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1" name="Google Shape;2201;p34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02" name="Google Shape;2202;p34"/>
          <p:cNvGrpSpPr/>
          <p:nvPr/>
        </p:nvGrpSpPr>
        <p:grpSpPr>
          <a:xfrm rot="5400000">
            <a:off x="-149785" y="2103340"/>
            <a:ext cx="1764685" cy="924421"/>
            <a:chOff x="7055900" y="279450"/>
            <a:chExt cx="1820576" cy="953700"/>
          </a:xfrm>
        </p:grpSpPr>
        <p:sp>
          <p:nvSpPr>
            <p:cNvPr id="2203" name="Google Shape;2203;p34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4" name="Google Shape;2204;p34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5" name="Google Shape;2205;p34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6" name="Google Shape;2206;p34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7" name="Google Shape;2207;p34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08" name="Google Shape;2208;p34"/>
          <p:cNvSpPr/>
          <p:nvPr/>
        </p:nvSpPr>
        <p:spPr>
          <a:xfrm>
            <a:off x="3843151" y="434151"/>
            <a:ext cx="236700" cy="230700"/>
          </a:xfrm>
          <a:prstGeom prst="star4">
            <a:avLst>
              <a:gd fmla="val 12500" name="adj"/>
            </a:avLst>
          </a:prstGeom>
          <a:solidFill>
            <a:schemeClr val="accen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9" name="Google Shape;2209;p34"/>
          <p:cNvSpPr/>
          <p:nvPr/>
        </p:nvSpPr>
        <p:spPr>
          <a:xfrm>
            <a:off x="2231651" y="540928"/>
            <a:ext cx="2137149" cy="114650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Merriweather;900"/>
              </a:rPr>
              <a:t>02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3" name="Shape 2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4" name="Google Shape;2214;p35"/>
          <p:cNvSpPr/>
          <p:nvPr/>
        </p:nvSpPr>
        <p:spPr>
          <a:xfrm>
            <a:off x="4570350" y="312925"/>
            <a:ext cx="3837600" cy="432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5" name="Google Shape;2215;p35"/>
          <p:cNvSpPr/>
          <p:nvPr/>
        </p:nvSpPr>
        <p:spPr>
          <a:xfrm>
            <a:off x="1113150" y="312925"/>
            <a:ext cx="3460500" cy="432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6" name="Google Shape;2216;p35"/>
          <p:cNvSpPr txBox="1"/>
          <p:nvPr>
            <p:ph idx="1" type="subTitle"/>
          </p:nvPr>
        </p:nvSpPr>
        <p:spPr>
          <a:xfrm>
            <a:off x="1334690" y="437779"/>
            <a:ext cx="3017400" cy="6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Problem</a:t>
            </a:r>
            <a:endParaRPr/>
          </a:p>
        </p:txBody>
      </p:sp>
      <p:sp>
        <p:nvSpPr>
          <p:cNvPr id="2217" name="Google Shape;2217;p35"/>
          <p:cNvSpPr txBox="1"/>
          <p:nvPr>
            <p:ph idx="2" type="subTitle"/>
          </p:nvPr>
        </p:nvSpPr>
        <p:spPr>
          <a:xfrm>
            <a:off x="1334690" y="1234274"/>
            <a:ext cx="30174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often have </a:t>
            </a:r>
            <a:r>
              <a:rPr b="1" lang="en"/>
              <a:t>deep, yet hard-to-quantify associations </a:t>
            </a:r>
            <a:r>
              <a:rPr lang="en"/>
              <a:t>with their favorite music.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associations go </a:t>
            </a:r>
            <a:r>
              <a:rPr b="1" lang="en"/>
              <a:t>undocumented</a:t>
            </a:r>
            <a:r>
              <a:rPr lang="en"/>
              <a:t> and </a:t>
            </a:r>
            <a:r>
              <a:rPr b="1" lang="en"/>
              <a:t>unshared</a:t>
            </a:r>
            <a:r>
              <a:rPr lang="en"/>
              <a:t>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8" name="Google Shape;2218;p35"/>
          <p:cNvSpPr txBox="1"/>
          <p:nvPr>
            <p:ph idx="3" type="subTitle"/>
          </p:nvPr>
        </p:nvSpPr>
        <p:spPr>
          <a:xfrm>
            <a:off x="4791894" y="437779"/>
            <a:ext cx="3017400" cy="6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Solution</a:t>
            </a:r>
            <a:endParaRPr/>
          </a:p>
        </p:txBody>
      </p:sp>
      <p:sp>
        <p:nvSpPr>
          <p:cNvPr id="2219" name="Google Shape;2219;p35"/>
          <p:cNvSpPr/>
          <p:nvPr/>
        </p:nvSpPr>
        <p:spPr>
          <a:xfrm>
            <a:off x="884075" y="4241620"/>
            <a:ext cx="506700" cy="7965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20" name="Google Shape;2220;p35"/>
          <p:cNvGrpSpPr/>
          <p:nvPr/>
        </p:nvGrpSpPr>
        <p:grpSpPr>
          <a:xfrm>
            <a:off x="7731362" y="3679399"/>
            <a:ext cx="861193" cy="1115770"/>
            <a:chOff x="7465916" y="720492"/>
            <a:chExt cx="1139144" cy="1477450"/>
          </a:xfrm>
        </p:grpSpPr>
        <p:sp>
          <p:nvSpPr>
            <p:cNvPr id="2221" name="Google Shape;2221;p35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2" name="Google Shape;2222;p35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3" name="Google Shape;2223;p35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4" name="Google Shape;2224;p35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5" name="Google Shape;2225;p35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6" name="Google Shape;2226;p35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27" name="Google Shape;2227;p35"/>
          <p:cNvSpPr txBox="1"/>
          <p:nvPr>
            <p:ph idx="2" type="subTitle"/>
          </p:nvPr>
        </p:nvSpPr>
        <p:spPr>
          <a:xfrm>
            <a:off x="1334690" y="1234274"/>
            <a:ext cx="30174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often have </a:t>
            </a:r>
            <a:r>
              <a:rPr b="1" lang="en"/>
              <a:t>deep, yet hard-to-quantify associations </a:t>
            </a:r>
            <a:r>
              <a:rPr lang="en"/>
              <a:t>with their favorite music.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associations go </a:t>
            </a:r>
            <a:r>
              <a:rPr b="1" lang="en"/>
              <a:t>undocumented</a:t>
            </a:r>
            <a:r>
              <a:rPr lang="en"/>
              <a:t> and </a:t>
            </a:r>
            <a:r>
              <a:rPr b="1" lang="en"/>
              <a:t>unshared</a:t>
            </a:r>
            <a:r>
              <a:rPr lang="en"/>
              <a:t>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28" name="Google Shape;2228;p35"/>
          <p:cNvGrpSpPr/>
          <p:nvPr/>
        </p:nvGrpSpPr>
        <p:grpSpPr>
          <a:xfrm>
            <a:off x="1390786" y="192305"/>
            <a:ext cx="877154" cy="459493"/>
            <a:chOff x="7055900" y="279450"/>
            <a:chExt cx="1820576" cy="953700"/>
          </a:xfrm>
        </p:grpSpPr>
        <p:sp>
          <p:nvSpPr>
            <p:cNvPr id="2229" name="Google Shape;2229;p35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0" name="Google Shape;2230;p35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1" name="Google Shape;2231;p35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2" name="Google Shape;2232;p35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3" name="Google Shape;2233;p35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7" name="Shape 2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8" name="Google Shape;2238;p36"/>
          <p:cNvSpPr/>
          <p:nvPr/>
        </p:nvSpPr>
        <p:spPr>
          <a:xfrm>
            <a:off x="4570350" y="312925"/>
            <a:ext cx="3837600" cy="432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9" name="Google Shape;2239;p36"/>
          <p:cNvSpPr/>
          <p:nvPr/>
        </p:nvSpPr>
        <p:spPr>
          <a:xfrm>
            <a:off x="1113150" y="312925"/>
            <a:ext cx="3460500" cy="432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0" name="Google Shape;2240;p36"/>
          <p:cNvSpPr txBox="1"/>
          <p:nvPr>
            <p:ph idx="1" type="subTitle"/>
          </p:nvPr>
        </p:nvSpPr>
        <p:spPr>
          <a:xfrm>
            <a:off x="1334690" y="437779"/>
            <a:ext cx="3017400" cy="6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Problem</a:t>
            </a:r>
            <a:endParaRPr/>
          </a:p>
        </p:txBody>
      </p:sp>
      <p:sp>
        <p:nvSpPr>
          <p:cNvPr id="2241" name="Google Shape;2241;p36"/>
          <p:cNvSpPr txBox="1"/>
          <p:nvPr>
            <p:ph idx="2" type="subTitle"/>
          </p:nvPr>
        </p:nvSpPr>
        <p:spPr>
          <a:xfrm>
            <a:off x="1334690" y="1234274"/>
            <a:ext cx="30174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often have </a:t>
            </a:r>
            <a:r>
              <a:rPr b="1" lang="en"/>
              <a:t>deep, yet hard-to-quantify associations </a:t>
            </a:r>
            <a:r>
              <a:rPr lang="en"/>
              <a:t>with their favorite music.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associations go </a:t>
            </a:r>
            <a:r>
              <a:rPr b="1" lang="en"/>
              <a:t>undocumented</a:t>
            </a:r>
            <a:r>
              <a:rPr lang="en"/>
              <a:t> and </a:t>
            </a:r>
            <a:r>
              <a:rPr b="1" lang="en"/>
              <a:t>unshared</a:t>
            </a:r>
            <a:r>
              <a:rPr lang="en"/>
              <a:t>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2" name="Google Shape;2242;p36"/>
          <p:cNvSpPr txBox="1"/>
          <p:nvPr>
            <p:ph idx="3" type="subTitle"/>
          </p:nvPr>
        </p:nvSpPr>
        <p:spPr>
          <a:xfrm>
            <a:off x="4791894" y="437779"/>
            <a:ext cx="3017400" cy="6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Solution</a:t>
            </a:r>
            <a:endParaRPr/>
          </a:p>
        </p:txBody>
      </p:sp>
      <p:sp>
        <p:nvSpPr>
          <p:cNvPr id="2243" name="Google Shape;2243;p36"/>
          <p:cNvSpPr/>
          <p:nvPr/>
        </p:nvSpPr>
        <p:spPr>
          <a:xfrm>
            <a:off x="884075" y="4241620"/>
            <a:ext cx="506700" cy="7965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44" name="Google Shape;2244;p36"/>
          <p:cNvGrpSpPr/>
          <p:nvPr/>
        </p:nvGrpSpPr>
        <p:grpSpPr>
          <a:xfrm>
            <a:off x="7731362" y="3679399"/>
            <a:ext cx="861193" cy="1115770"/>
            <a:chOff x="7465916" y="720492"/>
            <a:chExt cx="1139144" cy="1477450"/>
          </a:xfrm>
        </p:grpSpPr>
        <p:sp>
          <p:nvSpPr>
            <p:cNvPr id="2245" name="Google Shape;2245;p36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6" name="Google Shape;2246;p36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7" name="Google Shape;2247;p36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8" name="Google Shape;2248;p36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9" name="Google Shape;2249;p36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0" name="Google Shape;2250;p36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51" name="Google Shape;2251;p36"/>
          <p:cNvSpPr txBox="1"/>
          <p:nvPr>
            <p:ph idx="2" type="subTitle"/>
          </p:nvPr>
        </p:nvSpPr>
        <p:spPr>
          <a:xfrm>
            <a:off x="1334690" y="1234274"/>
            <a:ext cx="30174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often have </a:t>
            </a:r>
            <a:r>
              <a:rPr b="1" lang="en"/>
              <a:t>deep, yet hard-to-quantify associations </a:t>
            </a:r>
            <a:r>
              <a:rPr lang="en"/>
              <a:t>with their favorite music.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associations go </a:t>
            </a:r>
            <a:r>
              <a:rPr b="1" lang="en"/>
              <a:t>undocumented</a:t>
            </a:r>
            <a:r>
              <a:rPr lang="en"/>
              <a:t> and </a:t>
            </a:r>
            <a:r>
              <a:rPr b="1" lang="en"/>
              <a:t>unshared</a:t>
            </a:r>
            <a:r>
              <a:rPr lang="en"/>
              <a:t>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2" name="Google Shape;2252;p36"/>
          <p:cNvSpPr txBox="1"/>
          <p:nvPr>
            <p:ph idx="2" type="subTitle"/>
          </p:nvPr>
        </p:nvSpPr>
        <p:spPr>
          <a:xfrm>
            <a:off x="4791900" y="1234275"/>
            <a:ext cx="34605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app that prompts you daily to: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Log the song you’re currently listening to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53" name="Google Shape;2253;p36"/>
          <p:cNvGrpSpPr/>
          <p:nvPr/>
        </p:nvGrpSpPr>
        <p:grpSpPr>
          <a:xfrm>
            <a:off x="1390786" y="192305"/>
            <a:ext cx="877154" cy="459493"/>
            <a:chOff x="7055900" y="279450"/>
            <a:chExt cx="1820576" cy="953700"/>
          </a:xfrm>
        </p:grpSpPr>
        <p:sp>
          <p:nvSpPr>
            <p:cNvPr id="2254" name="Google Shape;2254;p36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5" name="Google Shape;2255;p36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6" name="Google Shape;2256;p36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7" name="Google Shape;2257;p36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8" name="Google Shape;2258;p36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2" name="Shape 2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" name="Google Shape;2263;p37"/>
          <p:cNvSpPr/>
          <p:nvPr/>
        </p:nvSpPr>
        <p:spPr>
          <a:xfrm>
            <a:off x="4570350" y="312925"/>
            <a:ext cx="3837600" cy="432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4" name="Google Shape;2264;p37"/>
          <p:cNvSpPr/>
          <p:nvPr/>
        </p:nvSpPr>
        <p:spPr>
          <a:xfrm>
            <a:off x="1113150" y="312925"/>
            <a:ext cx="3460500" cy="432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5" name="Google Shape;2265;p37"/>
          <p:cNvSpPr txBox="1"/>
          <p:nvPr>
            <p:ph idx="1" type="subTitle"/>
          </p:nvPr>
        </p:nvSpPr>
        <p:spPr>
          <a:xfrm>
            <a:off x="1334690" y="437779"/>
            <a:ext cx="3017400" cy="6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Problem</a:t>
            </a:r>
            <a:endParaRPr/>
          </a:p>
        </p:txBody>
      </p:sp>
      <p:sp>
        <p:nvSpPr>
          <p:cNvPr id="2266" name="Google Shape;2266;p37"/>
          <p:cNvSpPr txBox="1"/>
          <p:nvPr>
            <p:ph idx="2" type="subTitle"/>
          </p:nvPr>
        </p:nvSpPr>
        <p:spPr>
          <a:xfrm>
            <a:off x="1334690" y="1234274"/>
            <a:ext cx="30174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often have </a:t>
            </a:r>
            <a:r>
              <a:rPr b="1" lang="en"/>
              <a:t>deep, yet hard-to-quantify associations </a:t>
            </a:r>
            <a:r>
              <a:rPr lang="en"/>
              <a:t>with their favorite music.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associations go </a:t>
            </a:r>
            <a:r>
              <a:rPr b="1" lang="en"/>
              <a:t>undocumented</a:t>
            </a:r>
            <a:r>
              <a:rPr lang="en"/>
              <a:t> and </a:t>
            </a:r>
            <a:r>
              <a:rPr b="1" lang="en"/>
              <a:t>unshared</a:t>
            </a:r>
            <a:r>
              <a:rPr lang="en"/>
              <a:t>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7" name="Google Shape;2267;p37"/>
          <p:cNvSpPr txBox="1"/>
          <p:nvPr>
            <p:ph idx="3" type="subTitle"/>
          </p:nvPr>
        </p:nvSpPr>
        <p:spPr>
          <a:xfrm>
            <a:off x="4791894" y="437779"/>
            <a:ext cx="3017400" cy="6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Solution</a:t>
            </a:r>
            <a:endParaRPr/>
          </a:p>
        </p:txBody>
      </p:sp>
      <p:sp>
        <p:nvSpPr>
          <p:cNvPr id="2268" name="Google Shape;2268;p37"/>
          <p:cNvSpPr/>
          <p:nvPr/>
        </p:nvSpPr>
        <p:spPr>
          <a:xfrm>
            <a:off x="884075" y="4241620"/>
            <a:ext cx="506700" cy="7965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69" name="Google Shape;2269;p37"/>
          <p:cNvGrpSpPr/>
          <p:nvPr/>
        </p:nvGrpSpPr>
        <p:grpSpPr>
          <a:xfrm>
            <a:off x="7731362" y="3679399"/>
            <a:ext cx="861193" cy="1115770"/>
            <a:chOff x="7465916" y="720492"/>
            <a:chExt cx="1139144" cy="1477450"/>
          </a:xfrm>
        </p:grpSpPr>
        <p:sp>
          <p:nvSpPr>
            <p:cNvPr id="2270" name="Google Shape;2270;p37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1" name="Google Shape;2271;p37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2" name="Google Shape;2272;p37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3" name="Google Shape;2273;p37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4" name="Google Shape;2274;p37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5" name="Google Shape;2275;p37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76" name="Google Shape;2276;p37"/>
          <p:cNvSpPr txBox="1"/>
          <p:nvPr>
            <p:ph idx="2" type="subTitle"/>
          </p:nvPr>
        </p:nvSpPr>
        <p:spPr>
          <a:xfrm>
            <a:off x="1334690" y="1234274"/>
            <a:ext cx="30174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often have </a:t>
            </a:r>
            <a:r>
              <a:rPr b="1" lang="en"/>
              <a:t>deep, yet hard-to-quantify associations </a:t>
            </a:r>
            <a:r>
              <a:rPr lang="en"/>
              <a:t>with their favorite music.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associations go </a:t>
            </a:r>
            <a:r>
              <a:rPr b="1" lang="en"/>
              <a:t>undocumented</a:t>
            </a:r>
            <a:r>
              <a:rPr lang="en"/>
              <a:t> and </a:t>
            </a:r>
            <a:r>
              <a:rPr b="1" lang="en"/>
              <a:t>unshared</a:t>
            </a:r>
            <a:r>
              <a:rPr lang="en"/>
              <a:t>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7" name="Google Shape;2277;p37"/>
          <p:cNvSpPr txBox="1"/>
          <p:nvPr>
            <p:ph idx="2" type="subTitle"/>
          </p:nvPr>
        </p:nvSpPr>
        <p:spPr>
          <a:xfrm>
            <a:off x="4791900" y="1234275"/>
            <a:ext cx="34605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app that prompts you daily to: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Log the song you’re currently listening to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Associate it with a themed question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78" name="Google Shape;2278;p37"/>
          <p:cNvGrpSpPr/>
          <p:nvPr/>
        </p:nvGrpSpPr>
        <p:grpSpPr>
          <a:xfrm>
            <a:off x="1390786" y="192305"/>
            <a:ext cx="877154" cy="459493"/>
            <a:chOff x="7055900" y="279450"/>
            <a:chExt cx="1820576" cy="953700"/>
          </a:xfrm>
        </p:grpSpPr>
        <p:sp>
          <p:nvSpPr>
            <p:cNvPr id="2279" name="Google Shape;2279;p37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0" name="Google Shape;2280;p37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1" name="Google Shape;2281;p37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2" name="Google Shape;2282;p37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3" name="Google Shape;2283;p37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7" name="Shape 2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8" name="Google Shape;2288;p38"/>
          <p:cNvSpPr/>
          <p:nvPr/>
        </p:nvSpPr>
        <p:spPr>
          <a:xfrm>
            <a:off x="4570350" y="312925"/>
            <a:ext cx="3837600" cy="432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9" name="Google Shape;2289;p38"/>
          <p:cNvSpPr/>
          <p:nvPr/>
        </p:nvSpPr>
        <p:spPr>
          <a:xfrm>
            <a:off x="1113150" y="312925"/>
            <a:ext cx="3460500" cy="432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0" name="Google Shape;2290;p38"/>
          <p:cNvSpPr txBox="1"/>
          <p:nvPr>
            <p:ph idx="1" type="subTitle"/>
          </p:nvPr>
        </p:nvSpPr>
        <p:spPr>
          <a:xfrm>
            <a:off x="1334690" y="437779"/>
            <a:ext cx="3017400" cy="6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Problem</a:t>
            </a:r>
            <a:endParaRPr/>
          </a:p>
        </p:txBody>
      </p:sp>
      <p:sp>
        <p:nvSpPr>
          <p:cNvPr id="2291" name="Google Shape;2291;p38"/>
          <p:cNvSpPr txBox="1"/>
          <p:nvPr>
            <p:ph idx="2" type="subTitle"/>
          </p:nvPr>
        </p:nvSpPr>
        <p:spPr>
          <a:xfrm>
            <a:off x="1334690" y="1234274"/>
            <a:ext cx="30174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often have </a:t>
            </a:r>
            <a:r>
              <a:rPr b="1" lang="en"/>
              <a:t>deep, yet hard-to-quantify associations </a:t>
            </a:r>
            <a:r>
              <a:rPr lang="en"/>
              <a:t>with their favorite music.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associations go </a:t>
            </a:r>
            <a:r>
              <a:rPr b="1" lang="en"/>
              <a:t>undocumented</a:t>
            </a:r>
            <a:r>
              <a:rPr lang="en"/>
              <a:t> and </a:t>
            </a:r>
            <a:r>
              <a:rPr b="1" lang="en"/>
              <a:t>unshared</a:t>
            </a:r>
            <a:r>
              <a:rPr lang="en"/>
              <a:t>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2" name="Google Shape;2292;p38"/>
          <p:cNvSpPr txBox="1"/>
          <p:nvPr>
            <p:ph idx="3" type="subTitle"/>
          </p:nvPr>
        </p:nvSpPr>
        <p:spPr>
          <a:xfrm>
            <a:off x="4791894" y="437779"/>
            <a:ext cx="3017400" cy="6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Solution</a:t>
            </a:r>
            <a:endParaRPr/>
          </a:p>
        </p:txBody>
      </p:sp>
      <p:sp>
        <p:nvSpPr>
          <p:cNvPr id="2293" name="Google Shape;2293;p38"/>
          <p:cNvSpPr/>
          <p:nvPr/>
        </p:nvSpPr>
        <p:spPr>
          <a:xfrm>
            <a:off x="884075" y="4241620"/>
            <a:ext cx="506700" cy="7965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94" name="Google Shape;2294;p38"/>
          <p:cNvGrpSpPr/>
          <p:nvPr/>
        </p:nvGrpSpPr>
        <p:grpSpPr>
          <a:xfrm>
            <a:off x="7731362" y="3679399"/>
            <a:ext cx="861193" cy="1115770"/>
            <a:chOff x="7465916" y="720492"/>
            <a:chExt cx="1139144" cy="1477450"/>
          </a:xfrm>
        </p:grpSpPr>
        <p:sp>
          <p:nvSpPr>
            <p:cNvPr id="2295" name="Google Shape;2295;p38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6" name="Google Shape;2296;p38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7" name="Google Shape;2297;p38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8" name="Google Shape;2298;p38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9" name="Google Shape;2299;p38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0" name="Google Shape;2300;p38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01" name="Google Shape;2301;p38"/>
          <p:cNvSpPr txBox="1"/>
          <p:nvPr>
            <p:ph idx="2" type="subTitle"/>
          </p:nvPr>
        </p:nvSpPr>
        <p:spPr>
          <a:xfrm>
            <a:off x="1334690" y="1234274"/>
            <a:ext cx="30174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often have </a:t>
            </a:r>
            <a:r>
              <a:rPr b="1" lang="en"/>
              <a:t>deep, yet hard-to-quantify associations </a:t>
            </a:r>
            <a:r>
              <a:rPr lang="en"/>
              <a:t>with their favorite music.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associations go </a:t>
            </a:r>
            <a:r>
              <a:rPr b="1" lang="en"/>
              <a:t>undocumented</a:t>
            </a:r>
            <a:r>
              <a:rPr lang="en"/>
              <a:t> and </a:t>
            </a:r>
            <a:r>
              <a:rPr b="1" lang="en"/>
              <a:t>unshared</a:t>
            </a:r>
            <a:r>
              <a:rPr lang="en"/>
              <a:t>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2" name="Google Shape;2302;p38"/>
          <p:cNvSpPr txBox="1"/>
          <p:nvPr>
            <p:ph idx="2" type="subTitle"/>
          </p:nvPr>
        </p:nvSpPr>
        <p:spPr>
          <a:xfrm>
            <a:off x="4791900" y="1234275"/>
            <a:ext cx="34605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app that prompts you daily to: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Log the song you’re currently listening to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Associate it with a themed question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Tag current mood and activity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03" name="Google Shape;2303;p38"/>
          <p:cNvGrpSpPr/>
          <p:nvPr/>
        </p:nvGrpSpPr>
        <p:grpSpPr>
          <a:xfrm>
            <a:off x="1390786" y="192305"/>
            <a:ext cx="877154" cy="459493"/>
            <a:chOff x="7055900" y="279450"/>
            <a:chExt cx="1820576" cy="953700"/>
          </a:xfrm>
        </p:grpSpPr>
        <p:sp>
          <p:nvSpPr>
            <p:cNvPr id="2304" name="Google Shape;2304;p38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5" name="Google Shape;2305;p38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6" name="Google Shape;2306;p38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7" name="Google Shape;2307;p38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8" name="Google Shape;2308;p38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2" name="Shape 2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3" name="Google Shape;2313;p39"/>
          <p:cNvSpPr/>
          <p:nvPr/>
        </p:nvSpPr>
        <p:spPr>
          <a:xfrm>
            <a:off x="4570350" y="312925"/>
            <a:ext cx="3837600" cy="432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4" name="Google Shape;2314;p39"/>
          <p:cNvSpPr/>
          <p:nvPr/>
        </p:nvSpPr>
        <p:spPr>
          <a:xfrm>
            <a:off x="1113150" y="312925"/>
            <a:ext cx="3460500" cy="432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5" name="Google Shape;2315;p39"/>
          <p:cNvSpPr txBox="1"/>
          <p:nvPr>
            <p:ph idx="1" type="subTitle"/>
          </p:nvPr>
        </p:nvSpPr>
        <p:spPr>
          <a:xfrm>
            <a:off x="1334690" y="437779"/>
            <a:ext cx="3017400" cy="6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Problem</a:t>
            </a:r>
            <a:endParaRPr/>
          </a:p>
        </p:txBody>
      </p:sp>
      <p:sp>
        <p:nvSpPr>
          <p:cNvPr id="2316" name="Google Shape;2316;p39"/>
          <p:cNvSpPr txBox="1"/>
          <p:nvPr>
            <p:ph idx="2" type="subTitle"/>
          </p:nvPr>
        </p:nvSpPr>
        <p:spPr>
          <a:xfrm>
            <a:off x="1334690" y="1234274"/>
            <a:ext cx="30174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often have </a:t>
            </a:r>
            <a:r>
              <a:rPr b="1" lang="en"/>
              <a:t>deep, yet hard-to-quantify associations </a:t>
            </a:r>
            <a:r>
              <a:rPr lang="en"/>
              <a:t>with their favorite music.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associations go </a:t>
            </a:r>
            <a:r>
              <a:rPr b="1" lang="en"/>
              <a:t>undocumented</a:t>
            </a:r>
            <a:r>
              <a:rPr lang="en"/>
              <a:t> and </a:t>
            </a:r>
            <a:r>
              <a:rPr b="1" lang="en"/>
              <a:t>unshared</a:t>
            </a:r>
            <a:r>
              <a:rPr lang="en"/>
              <a:t>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7" name="Google Shape;2317;p39"/>
          <p:cNvSpPr txBox="1"/>
          <p:nvPr>
            <p:ph idx="3" type="subTitle"/>
          </p:nvPr>
        </p:nvSpPr>
        <p:spPr>
          <a:xfrm>
            <a:off x="4791894" y="437779"/>
            <a:ext cx="3017400" cy="6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Solution</a:t>
            </a:r>
            <a:endParaRPr/>
          </a:p>
        </p:txBody>
      </p:sp>
      <p:sp>
        <p:nvSpPr>
          <p:cNvPr id="2318" name="Google Shape;2318;p39"/>
          <p:cNvSpPr/>
          <p:nvPr/>
        </p:nvSpPr>
        <p:spPr>
          <a:xfrm>
            <a:off x="884075" y="4241620"/>
            <a:ext cx="506700" cy="7965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19" name="Google Shape;2319;p39"/>
          <p:cNvGrpSpPr/>
          <p:nvPr/>
        </p:nvGrpSpPr>
        <p:grpSpPr>
          <a:xfrm>
            <a:off x="7731362" y="3679399"/>
            <a:ext cx="861193" cy="1115770"/>
            <a:chOff x="7465916" y="720492"/>
            <a:chExt cx="1139144" cy="1477450"/>
          </a:xfrm>
        </p:grpSpPr>
        <p:sp>
          <p:nvSpPr>
            <p:cNvPr id="2320" name="Google Shape;2320;p39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1" name="Google Shape;2321;p39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2" name="Google Shape;2322;p39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3" name="Google Shape;2323;p39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4" name="Google Shape;2324;p39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5" name="Google Shape;2325;p39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26" name="Google Shape;2326;p39"/>
          <p:cNvSpPr txBox="1"/>
          <p:nvPr>
            <p:ph idx="2" type="subTitle"/>
          </p:nvPr>
        </p:nvSpPr>
        <p:spPr>
          <a:xfrm>
            <a:off x="1334690" y="1234274"/>
            <a:ext cx="30174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often have </a:t>
            </a:r>
            <a:r>
              <a:rPr b="1" lang="en"/>
              <a:t>deep, yet hard-to-quantify associations </a:t>
            </a:r>
            <a:r>
              <a:rPr lang="en"/>
              <a:t>with their favorite music.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associations go </a:t>
            </a:r>
            <a:r>
              <a:rPr b="1" lang="en"/>
              <a:t>undocumented</a:t>
            </a:r>
            <a:r>
              <a:rPr lang="en"/>
              <a:t> and </a:t>
            </a:r>
            <a:r>
              <a:rPr b="1" lang="en"/>
              <a:t>unshared</a:t>
            </a:r>
            <a:r>
              <a:rPr lang="en"/>
              <a:t>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7" name="Google Shape;2327;p39"/>
          <p:cNvSpPr txBox="1"/>
          <p:nvPr>
            <p:ph idx="2" type="subTitle"/>
          </p:nvPr>
        </p:nvSpPr>
        <p:spPr>
          <a:xfrm>
            <a:off x="4791900" y="1234275"/>
            <a:ext cx="3460500" cy="23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app that prompts you daily to: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Log the song you’re currently listening to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Associate it with a themed question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Tag current mood and activity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Discover new music by seeing how other users answered and tagged </a:t>
            </a:r>
            <a:r>
              <a:rPr i="1" lang="en"/>
              <a:t>their </a:t>
            </a:r>
            <a:r>
              <a:rPr lang="en"/>
              <a:t>music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28" name="Google Shape;2328;p39"/>
          <p:cNvGrpSpPr/>
          <p:nvPr/>
        </p:nvGrpSpPr>
        <p:grpSpPr>
          <a:xfrm>
            <a:off x="1390786" y="192305"/>
            <a:ext cx="877154" cy="459493"/>
            <a:chOff x="7055900" y="279450"/>
            <a:chExt cx="1820576" cy="953700"/>
          </a:xfrm>
        </p:grpSpPr>
        <p:sp>
          <p:nvSpPr>
            <p:cNvPr id="2329" name="Google Shape;2329;p39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0" name="Google Shape;2330;p39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1" name="Google Shape;2331;p39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2" name="Google Shape;2332;p39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3" name="Google Shape;2333;p39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7" name="Shape 2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8" name="Google Shape;2338;p40"/>
          <p:cNvSpPr txBox="1"/>
          <p:nvPr>
            <p:ph idx="2" type="title"/>
          </p:nvPr>
        </p:nvSpPr>
        <p:spPr>
          <a:xfrm>
            <a:off x="2210650" y="1683075"/>
            <a:ext cx="4720200" cy="17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Sketching Explorations</a:t>
            </a:r>
            <a:endParaRPr/>
          </a:p>
        </p:txBody>
      </p:sp>
      <p:sp>
        <p:nvSpPr>
          <p:cNvPr id="2339" name="Google Shape;2339;p40"/>
          <p:cNvSpPr txBox="1"/>
          <p:nvPr>
            <p:ph idx="1" type="subTitle"/>
          </p:nvPr>
        </p:nvSpPr>
        <p:spPr>
          <a:xfrm>
            <a:off x="2242297" y="3984875"/>
            <a:ext cx="2298300" cy="58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40" name="Google Shape;2340;p40"/>
          <p:cNvSpPr/>
          <p:nvPr/>
        </p:nvSpPr>
        <p:spPr>
          <a:xfrm>
            <a:off x="1594863" y="1565164"/>
            <a:ext cx="236700" cy="2307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1" name="Google Shape;2341;p40"/>
          <p:cNvSpPr/>
          <p:nvPr/>
        </p:nvSpPr>
        <p:spPr>
          <a:xfrm>
            <a:off x="6757396" y="3778965"/>
            <a:ext cx="338400" cy="331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42" name="Google Shape;2342;p40"/>
          <p:cNvGrpSpPr/>
          <p:nvPr/>
        </p:nvGrpSpPr>
        <p:grpSpPr>
          <a:xfrm>
            <a:off x="6939236" y="1683082"/>
            <a:ext cx="1370960" cy="1778111"/>
            <a:chOff x="7465916" y="720492"/>
            <a:chExt cx="1139144" cy="1477450"/>
          </a:xfrm>
        </p:grpSpPr>
        <p:sp>
          <p:nvSpPr>
            <p:cNvPr id="2343" name="Google Shape;2343;p40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4" name="Google Shape;2344;p40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5" name="Google Shape;2345;p40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6" name="Google Shape;2346;p40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7" name="Google Shape;2347;p40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8" name="Google Shape;2348;p40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49" name="Google Shape;2349;p40"/>
          <p:cNvGrpSpPr/>
          <p:nvPr/>
        </p:nvGrpSpPr>
        <p:grpSpPr>
          <a:xfrm rot="5400000">
            <a:off x="-149785" y="2103340"/>
            <a:ext cx="1764685" cy="924421"/>
            <a:chOff x="7055900" y="279450"/>
            <a:chExt cx="1820576" cy="953700"/>
          </a:xfrm>
        </p:grpSpPr>
        <p:sp>
          <p:nvSpPr>
            <p:cNvPr id="2350" name="Google Shape;2350;p40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1" name="Google Shape;2351;p40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2" name="Google Shape;2352;p40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3" name="Google Shape;2353;p40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4" name="Google Shape;2354;p40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55" name="Google Shape;2355;p40"/>
          <p:cNvSpPr/>
          <p:nvPr/>
        </p:nvSpPr>
        <p:spPr>
          <a:xfrm>
            <a:off x="3843151" y="434151"/>
            <a:ext cx="236700" cy="230700"/>
          </a:xfrm>
          <a:prstGeom prst="star4">
            <a:avLst>
              <a:gd fmla="val 12500" name="adj"/>
            </a:avLst>
          </a:prstGeom>
          <a:solidFill>
            <a:schemeClr val="accen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6" name="Google Shape;2356;p40"/>
          <p:cNvSpPr/>
          <p:nvPr/>
        </p:nvSpPr>
        <p:spPr>
          <a:xfrm>
            <a:off x="2231651" y="267978"/>
            <a:ext cx="2054744" cy="141522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Merriweather;900"/>
              </a:rPr>
              <a:t>03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0" name="Shape 2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1" name="Google Shape;2361;p41"/>
          <p:cNvSpPr/>
          <p:nvPr/>
        </p:nvSpPr>
        <p:spPr>
          <a:xfrm>
            <a:off x="4570348" y="1244525"/>
            <a:ext cx="3460500" cy="3316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2" name="Google Shape;2362;p41"/>
          <p:cNvSpPr/>
          <p:nvPr/>
        </p:nvSpPr>
        <p:spPr>
          <a:xfrm>
            <a:off x="1113140" y="1244525"/>
            <a:ext cx="3460500" cy="3316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3" name="Google Shape;2363;p41"/>
          <p:cNvSpPr txBox="1"/>
          <p:nvPr>
            <p:ph type="title"/>
          </p:nvPr>
        </p:nvSpPr>
        <p:spPr>
          <a:xfrm>
            <a:off x="541875" y="339325"/>
            <a:ext cx="8061600" cy="74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Realizations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364" name="Google Shape;2364;p41"/>
          <p:cNvSpPr txBox="1"/>
          <p:nvPr>
            <p:ph idx="3" type="subTitle"/>
          </p:nvPr>
        </p:nvSpPr>
        <p:spPr>
          <a:xfrm>
            <a:off x="4791896" y="1537149"/>
            <a:ext cx="3017400" cy="61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Memory Pages</a:t>
            </a:r>
            <a:endParaRPr/>
          </a:p>
        </p:txBody>
      </p:sp>
      <p:sp>
        <p:nvSpPr>
          <p:cNvPr id="2365" name="Google Shape;2365;p41"/>
          <p:cNvSpPr txBox="1"/>
          <p:nvPr>
            <p:ph idx="4" type="subTitle"/>
          </p:nvPr>
        </p:nvSpPr>
        <p:spPr>
          <a:xfrm>
            <a:off x="4791907" y="2092596"/>
            <a:ext cx="3017400" cy="217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</a:t>
            </a:r>
            <a:r>
              <a:rPr b="1" lang="en"/>
              <a:t>digital journal-like space</a:t>
            </a:r>
            <a:r>
              <a:rPr lang="en"/>
              <a:t> where users make “memory posts” with the associated </a:t>
            </a:r>
            <a:r>
              <a:rPr b="1" lang="en"/>
              <a:t>song</a:t>
            </a:r>
            <a:r>
              <a:rPr lang="en"/>
              <a:t>, relevant </a:t>
            </a:r>
            <a:r>
              <a:rPr b="1" lang="en"/>
              <a:t>images</a:t>
            </a:r>
            <a:r>
              <a:rPr lang="en"/>
              <a:t> and </a:t>
            </a:r>
            <a:r>
              <a:rPr b="1" lang="en"/>
              <a:t>videos</a:t>
            </a:r>
            <a:r>
              <a:rPr lang="en"/>
              <a:t>, a </a:t>
            </a:r>
            <a:r>
              <a:rPr b="1" lang="en"/>
              <a:t>written entry</a:t>
            </a:r>
            <a:r>
              <a:rPr lang="en"/>
              <a:t>, and other connected memories.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6" name="Google Shape;2366;p41"/>
          <p:cNvSpPr/>
          <p:nvPr/>
        </p:nvSpPr>
        <p:spPr>
          <a:xfrm>
            <a:off x="6706428" y="915436"/>
            <a:ext cx="337500" cy="3291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67" name="Google Shape;2367;p41"/>
          <p:cNvGrpSpPr/>
          <p:nvPr/>
        </p:nvGrpSpPr>
        <p:grpSpPr>
          <a:xfrm>
            <a:off x="1390786" y="192305"/>
            <a:ext cx="877154" cy="459493"/>
            <a:chOff x="7055900" y="279450"/>
            <a:chExt cx="1820576" cy="953700"/>
          </a:xfrm>
        </p:grpSpPr>
        <p:sp>
          <p:nvSpPr>
            <p:cNvPr id="2368" name="Google Shape;2368;p41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9" name="Google Shape;2369;p41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0" name="Google Shape;2370;p41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1" name="Google Shape;2371;p41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2" name="Google Shape;2372;p41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73" name="Google Shape;2373;p41"/>
          <p:cNvSpPr/>
          <p:nvPr/>
        </p:nvSpPr>
        <p:spPr>
          <a:xfrm>
            <a:off x="858200" y="4185580"/>
            <a:ext cx="506700" cy="7329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74" name="Google Shape;2374;p41"/>
          <p:cNvGrpSpPr/>
          <p:nvPr/>
        </p:nvGrpSpPr>
        <p:grpSpPr>
          <a:xfrm>
            <a:off x="7731362" y="3679399"/>
            <a:ext cx="861193" cy="1115770"/>
            <a:chOff x="7465916" y="720492"/>
            <a:chExt cx="1139144" cy="1477450"/>
          </a:xfrm>
        </p:grpSpPr>
        <p:sp>
          <p:nvSpPr>
            <p:cNvPr id="2375" name="Google Shape;2375;p41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6" name="Google Shape;2376;p41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7" name="Google Shape;2377;p41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8" name="Google Shape;2378;p41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9" name="Google Shape;2379;p41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0" name="Google Shape;2380;p41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81" name="Google Shape;2381;p41"/>
          <p:cNvGrpSpPr/>
          <p:nvPr/>
        </p:nvGrpSpPr>
        <p:grpSpPr>
          <a:xfrm flipH="1" rot="10800000">
            <a:off x="4215957" y="3441358"/>
            <a:ext cx="1288293" cy="423043"/>
            <a:chOff x="7740700" y="4100311"/>
            <a:chExt cx="786936" cy="604089"/>
          </a:xfrm>
        </p:grpSpPr>
        <p:grpSp>
          <p:nvGrpSpPr>
            <p:cNvPr id="2382" name="Google Shape;2382;p41"/>
            <p:cNvGrpSpPr/>
            <p:nvPr/>
          </p:nvGrpSpPr>
          <p:grpSpPr>
            <a:xfrm>
              <a:off x="7740700" y="4149700"/>
              <a:ext cx="737550" cy="554700"/>
              <a:chOff x="7740700" y="4149700"/>
              <a:chExt cx="737550" cy="554700"/>
            </a:xfrm>
          </p:grpSpPr>
          <p:sp>
            <p:nvSpPr>
              <p:cNvPr id="2383" name="Google Shape;2383;p41"/>
              <p:cNvSpPr/>
              <p:nvPr/>
            </p:nvSpPr>
            <p:spPr>
              <a:xfrm rot="5400000">
                <a:off x="7905550" y="4131700"/>
                <a:ext cx="554700" cy="590700"/>
              </a:xfrm>
              <a:prstGeom prst="upArrow">
                <a:avLst>
                  <a:gd fmla="val 50000" name="adj1"/>
                  <a:gd fmla="val 50000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4" name="Google Shape;2384;p41"/>
              <p:cNvSpPr/>
              <p:nvPr/>
            </p:nvSpPr>
            <p:spPr>
              <a:xfrm>
                <a:off x="7740700" y="4286500"/>
                <a:ext cx="86400" cy="281100"/>
              </a:xfrm>
              <a:prstGeom prst="rect">
                <a:avLst/>
              </a:prstGeom>
              <a:solidFill>
                <a:schemeClr val="lt2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385" name="Google Shape;2385;p41"/>
            <p:cNvSpPr/>
            <p:nvPr/>
          </p:nvSpPr>
          <p:spPr>
            <a:xfrm rot="5400000">
              <a:off x="7954936" y="4082311"/>
              <a:ext cx="554700" cy="5907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386" name="Google Shape;2386;p41"/>
          <p:cNvPicPr preferRelativeResize="0"/>
          <p:nvPr/>
        </p:nvPicPr>
        <p:blipFill rotWithShape="1">
          <a:blip r:embed="rId3">
            <a:alphaModFix/>
          </a:blip>
          <a:srcRect b="26683" l="22433" r="24843" t="6305"/>
          <a:stretch/>
        </p:blipFill>
        <p:spPr>
          <a:xfrm>
            <a:off x="1316050" y="1316050"/>
            <a:ext cx="2018850" cy="160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7" name="Google Shape;2387;p41"/>
          <p:cNvPicPr preferRelativeResize="0"/>
          <p:nvPr/>
        </p:nvPicPr>
        <p:blipFill rotWithShape="1">
          <a:blip r:embed="rId4">
            <a:alphaModFix/>
          </a:blip>
          <a:srcRect b="22763" l="22275" r="24840" t="9204"/>
          <a:stretch/>
        </p:blipFill>
        <p:spPr>
          <a:xfrm>
            <a:off x="2030675" y="2871975"/>
            <a:ext cx="2095450" cy="168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91" name="Shape 2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2" name="Google Shape;239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2974" y="48275"/>
            <a:ext cx="7002803" cy="5046950"/>
          </a:xfrm>
          <a:prstGeom prst="rect">
            <a:avLst/>
          </a:prstGeom>
          <a:noFill/>
          <a:ln>
            <a:noFill/>
          </a:ln>
        </p:spPr>
      </p:pic>
      <p:sp>
        <p:nvSpPr>
          <p:cNvPr id="2393" name="Google Shape;2393;p42"/>
          <p:cNvSpPr txBox="1"/>
          <p:nvPr>
            <p:ph idx="4294967295" type="title"/>
          </p:nvPr>
        </p:nvSpPr>
        <p:spPr>
          <a:xfrm>
            <a:off x="75050" y="4372176"/>
            <a:ext cx="1819500" cy="4389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Memory Pages</a:t>
            </a:r>
            <a:endParaRPr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lt1"/>
        </a:solidFill>
      </p:bgPr>
    </p:bg>
    <p:spTree>
      <p:nvGrpSpPr>
        <p:cNvPr id="2397" name="Shape 2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8" name="Google Shape;2398;p43"/>
          <p:cNvSpPr txBox="1"/>
          <p:nvPr>
            <p:ph idx="4294967295" type="title"/>
          </p:nvPr>
        </p:nvSpPr>
        <p:spPr>
          <a:xfrm>
            <a:off x="75050" y="4372176"/>
            <a:ext cx="1819500" cy="4389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Memory Pages</a:t>
            </a:r>
            <a:endParaRPr sz="2400"/>
          </a:p>
        </p:txBody>
      </p:sp>
      <p:pic>
        <p:nvPicPr>
          <p:cNvPr id="2399" name="Google Shape;239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7650" y="68450"/>
            <a:ext cx="7012675" cy="503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3" name="Shape 2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4" name="Google Shape;2404;p44"/>
          <p:cNvSpPr/>
          <p:nvPr/>
        </p:nvSpPr>
        <p:spPr>
          <a:xfrm>
            <a:off x="4570348" y="1244525"/>
            <a:ext cx="3460500" cy="3316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5" name="Google Shape;2405;p44"/>
          <p:cNvSpPr/>
          <p:nvPr/>
        </p:nvSpPr>
        <p:spPr>
          <a:xfrm>
            <a:off x="1113140" y="1244525"/>
            <a:ext cx="3460500" cy="3316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6" name="Google Shape;2406;p44"/>
          <p:cNvSpPr txBox="1"/>
          <p:nvPr>
            <p:ph type="title"/>
          </p:nvPr>
        </p:nvSpPr>
        <p:spPr>
          <a:xfrm>
            <a:off x="541875" y="339325"/>
            <a:ext cx="8061600" cy="74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Realizations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407" name="Google Shape;2407;p44"/>
          <p:cNvSpPr txBox="1"/>
          <p:nvPr>
            <p:ph idx="3" type="subTitle"/>
          </p:nvPr>
        </p:nvSpPr>
        <p:spPr>
          <a:xfrm>
            <a:off x="4791896" y="1479362"/>
            <a:ext cx="3017400" cy="61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Posting Prompts</a:t>
            </a:r>
            <a:endParaRPr/>
          </a:p>
        </p:txBody>
      </p:sp>
      <p:sp>
        <p:nvSpPr>
          <p:cNvPr id="2408" name="Google Shape;2408;p44"/>
          <p:cNvSpPr txBox="1"/>
          <p:nvPr>
            <p:ph idx="4" type="subTitle"/>
          </p:nvPr>
        </p:nvSpPr>
        <p:spPr>
          <a:xfrm>
            <a:off x="4791907" y="2034808"/>
            <a:ext cx="3017400" cy="217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Users get notified with random </a:t>
            </a:r>
            <a:r>
              <a:rPr b="1" lang="en"/>
              <a:t>“</a:t>
            </a:r>
            <a:r>
              <a:rPr b="1" lang="en"/>
              <a:t>question</a:t>
            </a:r>
            <a:r>
              <a:rPr b="1" lang="en"/>
              <a:t> of the day.”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 selects from </a:t>
            </a:r>
            <a:r>
              <a:rPr b="1" lang="en"/>
              <a:t>themed options</a:t>
            </a:r>
            <a:r>
              <a:rPr lang="en"/>
              <a:t>  that best </a:t>
            </a:r>
            <a:r>
              <a:rPr b="1" lang="en"/>
              <a:t>represent their songs</a:t>
            </a:r>
            <a:r>
              <a:rPr lang="en"/>
              <a:t>.</a:t>
            </a:r>
            <a:r>
              <a:rPr lang="en"/>
              <a:t>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Users </a:t>
            </a:r>
            <a:r>
              <a:rPr b="1" lang="en"/>
              <a:t>explore songs </a:t>
            </a:r>
            <a:r>
              <a:rPr lang="en"/>
              <a:t>other users associated with various options.</a:t>
            </a:r>
            <a:endParaRPr/>
          </a:p>
        </p:txBody>
      </p:sp>
      <p:sp>
        <p:nvSpPr>
          <p:cNvPr id="2409" name="Google Shape;2409;p44"/>
          <p:cNvSpPr/>
          <p:nvPr/>
        </p:nvSpPr>
        <p:spPr>
          <a:xfrm>
            <a:off x="6706428" y="915436"/>
            <a:ext cx="337500" cy="3291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10" name="Google Shape;2410;p44"/>
          <p:cNvGrpSpPr/>
          <p:nvPr/>
        </p:nvGrpSpPr>
        <p:grpSpPr>
          <a:xfrm>
            <a:off x="1390786" y="192305"/>
            <a:ext cx="877154" cy="459493"/>
            <a:chOff x="7055900" y="279450"/>
            <a:chExt cx="1820576" cy="953700"/>
          </a:xfrm>
        </p:grpSpPr>
        <p:sp>
          <p:nvSpPr>
            <p:cNvPr id="2411" name="Google Shape;2411;p44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2" name="Google Shape;2412;p44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3" name="Google Shape;2413;p44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4" name="Google Shape;2414;p44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5" name="Google Shape;2415;p44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16" name="Google Shape;2416;p44"/>
          <p:cNvSpPr/>
          <p:nvPr/>
        </p:nvSpPr>
        <p:spPr>
          <a:xfrm>
            <a:off x="858200" y="4185580"/>
            <a:ext cx="506700" cy="7329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17" name="Google Shape;2417;p44"/>
          <p:cNvGrpSpPr/>
          <p:nvPr/>
        </p:nvGrpSpPr>
        <p:grpSpPr>
          <a:xfrm>
            <a:off x="7731362" y="3679399"/>
            <a:ext cx="861193" cy="1115770"/>
            <a:chOff x="7465916" y="720492"/>
            <a:chExt cx="1139144" cy="1477450"/>
          </a:xfrm>
        </p:grpSpPr>
        <p:sp>
          <p:nvSpPr>
            <p:cNvPr id="2418" name="Google Shape;2418;p44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9" name="Google Shape;2419;p44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0" name="Google Shape;2420;p44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1" name="Google Shape;2421;p44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2" name="Google Shape;2422;p44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3" name="Google Shape;2423;p44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24" name="Google Shape;2424;p44"/>
          <p:cNvGrpSpPr/>
          <p:nvPr/>
        </p:nvGrpSpPr>
        <p:grpSpPr>
          <a:xfrm flipH="1" rot="10800000">
            <a:off x="4229732" y="3936658"/>
            <a:ext cx="1288293" cy="423043"/>
            <a:chOff x="7740700" y="4100311"/>
            <a:chExt cx="786936" cy="604089"/>
          </a:xfrm>
        </p:grpSpPr>
        <p:grpSp>
          <p:nvGrpSpPr>
            <p:cNvPr id="2425" name="Google Shape;2425;p44"/>
            <p:cNvGrpSpPr/>
            <p:nvPr/>
          </p:nvGrpSpPr>
          <p:grpSpPr>
            <a:xfrm>
              <a:off x="7740700" y="4149700"/>
              <a:ext cx="737550" cy="554700"/>
              <a:chOff x="7740700" y="4149700"/>
              <a:chExt cx="737550" cy="554700"/>
            </a:xfrm>
          </p:grpSpPr>
          <p:sp>
            <p:nvSpPr>
              <p:cNvPr id="2426" name="Google Shape;2426;p44"/>
              <p:cNvSpPr/>
              <p:nvPr/>
            </p:nvSpPr>
            <p:spPr>
              <a:xfrm rot="5400000">
                <a:off x="7905550" y="4131700"/>
                <a:ext cx="554700" cy="590700"/>
              </a:xfrm>
              <a:prstGeom prst="upArrow">
                <a:avLst>
                  <a:gd fmla="val 50000" name="adj1"/>
                  <a:gd fmla="val 50000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7" name="Google Shape;2427;p44"/>
              <p:cNvSpPr/>
              <p:nvPr/>
            </p:nvSpPr>
            <p:spPr>
              <a:xfrm>
                <a:off x="7740700" y="4286500"/>
                <a:ext cx="86400" cy="281100"/>
              </a:xfrm>
              <a:prstGeom prst="rect">
                <a:avLst/>
              </a:prstGeom>
              <a:solidFill>
                <a:schemeClr val="lt2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428" name="Google Shape;2428;p44"/>
            <p:cNvSpPr/>
            <p:nvPr/>
          </p:nvSpPr>
          <p:spPr>
            <a:xfrm rot="5400000">
              <a:off x="7954936" y="4082311"/>
              <a:ext cx="554700" cy="5907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429" name="Google Shape;2429;p44"/>
          <p:cNvPicPr preferRelativeResize="0"/>
          <p:nvPr/>
        </p:nvPicPr>
        <p:blipFill rotWithShape="1">
          <a:blip r:embed="rId3">
            <a:alphaModFix/>
          </a:blip>
          <a:srcRect b="29160" l="1285" r="19869" t="3321"/>
          <a:stretch/>
        </p:blipFill>
        <p:spPr>
          <a:xfrm>
            <a:off x="1261150" y="1957050"/>
            <a:ext cx="3309203" cy="177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33" name="Shape 2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4" name="Google Shape;243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5900" y="210213"/>
            <a:ext cx="7808575" cy="4723076"/>
          </a:xfrm>
          <a:prstGeom prst="rect">
            <a:avLst/>
          </a:prstGeom>
          <a:noFill/>
          <a:ln>
            <a:noFill/>
          </a:ln>
        </p:spPr>
      </p:pic>
      <p:sp>
        <p:nvSpPr>
          <p:cNvPr id="2435" name="Google Shape;2435;p45"/>
          <p:cNvSpPr txBox="1"/>
          <p:nvPr>
            <p:ph idx="4294967295" type="title"/>
          </p:nvPr>
        </p:nvSpPr>
        <p:spPr>
          <a:xfrm>
            <a:off x="84775" y="4357500"/>
            <a:ext cx="23499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Posting Prompts</a:t>
            </a:r>
            <a:endParaRPr sz="2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9" name="Shape 2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0" name="Google Shape;2440;p46"/>
          <p:cNvSpPr txBox="1"/>
          <p:nvPr>
            <p:ph idx="2" type="title"/>
          </p:nvPr>
        </p:nvSpPr>
        <p:spPr>
          <a:xfrm>
            <a:off x="2210650" y="1683075"/>
            <a:ext cx="4720200" cy="17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Interface + Rationale</a:t>
            </a:r>
            <a:endParaRPr/>
          </a:p>
        </p:txBody>
      </p:sp>
      <p:sp>
        <p:nvSpPr>
          <p:cNvPr id="2441" name="Google Shape;2441;p46"/>
          <p:cNvSpPr/>
          <p:nvPr/>
        </p:nvSpPr>
        <p:spPr>
          <a:xfrm>
            <a:off x="1594863" y="1565164"/>
            <a:ext cx="236700" cy="2307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2" name="Google Shape;2442;p46"/>
          <p:cNvSpPr/>
          <p:nvPr/>
        </p:nvSpPr>
        <p:spPr>
          <a:xfrm>
            <a:off x="6757396" y="3778965"/>
            <a:ext cx="338400" cy="331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43" name="Google Shape;2443;p46"/>
          <p:cNvGrpSpPr/>
          <p:nvPr/>
        </p:nvGrpSpPr>
        <p:grpSpPr>
          <a:xfrm>
            <a:off x="6939236" y="1683082"/>
            <a:ext cx="1370960" cy="1778111"/>
            <a:chOff x="7465916" y="720492"/>
            <a:chExt cx="1139144" cy="1477450"/>
          </a:xfrm>
        </p:grpSpPr>
        <p:sp>
          <p:nvSpPr>
            <p:cNvPr id="2444" name="Google Shape;2444;p46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5" name="Google Shape;2445;p46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6" name="Google Shape;2446;p46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7" name="Google Shape;2447;p46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8" name="Google Shape;2448;p46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9" name="Google Shape;2449;p46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50" name="Google Shape;2450;p46"/>
          <p:cNvGrpSpPr/>
          <p:nvPr/>
        </p:nvGrpSpPr>
        <p:grpSpPr>
          <a:xfrm rot="5400000">
            <a:off x="-149785" y="2103340"/>
            <a:ext cx="1764685" cy="924421"/>
            <a:chOff x="7055900" y="279450"/>
            <a:chExt cx="1820576" cy="953700"/>
          </a:xfrm>
        </p:grpSpPr>
        <p:sp>
          <p:nvSpPr>
            <p:cNvPr id="2451" name="Google Shape;2451;p46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2" name="Google Shape;2452;p46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3" name="Google Shape;2453;p46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4" name="Google Shape;2454;p46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5" name="Google Shape;2455;p46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56" name="Google Shape;2456;p46"/>
          <p:cNvSpPr/>
          <p:nvPr/>
        </p:nvSpPr>
        <p:spPr>
          <a:xfrm>
            <a:off x="3843151" y="434151"/>
            <a:ext cx="236700" cy="230700"/>
          </a:xfrm>
          <a:prstGeom prst="star4">
            <a:avLst>
              <a:gd fmla="val 12500" name="adj"/>
            </a:avLst>
          </a:prstGeom>
          <a:solidFill>
            <a:schemeClr val="accen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7" name="Google Shape;2457;p46"/>
          <p:cNvSpPr/>
          <p:nvPr/>
        </p:nvSpPr>
        <p:spPr>
          <a:xfrm>
            <a:off x="2231651" y="176478"/>
            <a:ext cx="2260756" cy="150658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Merriweather;900"/>
              </a:rPr>
              <a:t>04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1" name="Shape 2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2" name="Google Shape;2462;p47"/>
          <p:cNvSpPr/>
          <p:nvPr/>
        </p:nvSpPr>
        <p:spPr>
          <a:xfrm>
            <a:off x="4570345" y="1340151"/>
            <a:ext cx="3460500" cy="2602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3" name="Google Shape;2463;p47"/>
          <p:cNvSpPr/>
          <p:nvPr/>
        </p:nvSpPr>
        <p:spPr>
          <a:xfrm>
            <a:off x="1113140" y="1340151"/>
            <a:ext cx="3460500" cy="2602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4" name="Google Shape;2464;p47"/>
          <p:cNvSpPr txBox="1"/>
          <p:nvPr>
            <p:ph idx="1" type="subTitle"/>
          </p:nvPr>
        </p:nvSpPr>
        <p:spPr>
          <a:xfrm>
            <a:off x="1334690" y="1569824"/>
            <a:ext cx="3017400" cy="47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Pros</a:t>
            </a:r>
            <a:endParaRPr/>
          </a:p>
        </p:txBody>
      </p:sp>
      <p:sp>
        <p:nvSpPr>
          <p:cNvPr id="2465" name="Google Shape;2465;p47"/>
          <p:cNvSpPr txBox="1"/>
          <p:nvPr>
            <p:ph idx="2" type="subTitle"/>
          </p:nvPr>
        </p:nvSpPr>
        <p:spPr>
          <a:xfrm>
            <a:off x="1334690" y="2005778"/>
            <a:ext cx="3017400" cy="170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>
                <a:solidFill>
                  <a:srgbClr val="000000"/>
                </a:solidFill>
              </a:rPr>
              <a:t>Central archive </a:t>
            </a:r>
            <a:r>
              <a:rPr lang="en">
                <a:solidFill>
                  <a:srgbClr val="000000"/>
                </a:solidFill>
              </a:rPr>
              <a:t>for important music and memories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>
                <a:solidFill>
                  <a:srgbClr val="000000"/>
                </a:solidFill>
              </a:rPr>
              <a:t>Direct user interaction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2466" name="Google Shape;2466;p47"/>
          <p:cNvSpPr txBox="1"/>
          <p:nvPr>
            <p:ph type="title"/>
          </p:nvPr>
        </p:nvSpPr>
        <p:spPr>
          <a:xfrm>
            <a:off x="541875" y="339325"/>
            <a:ext cx="8061600" cy="74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Pages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467" name="Google Shape;2467;p47"/>
          <p:cNvSpPr txBox="1"/>
          <p:nvPr>
            <p:ph idx="3" type="subTitle"/>
          </p:nvPr>
        </p:nvSpPr>
        <p:spPr>
          <a:xfrm>
            <a:off x="4791892" y="1569824"/>
            <a:ext cx="3017400" cy="47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Cons</a:t>
            </a:r>
            <a:endParaRPr/>
          </a:p>
        </p:txBody>
      </p:sp>
      <p:sp>
        <p:nvSpPr>
          <p:cNvPr id="2468" name="Google Shape;2468;p47"/>
          <p:cNvSpPr txBox="1"/>
          <p:nvPr>
            <p:ph idx="4" type="subTitle"/>
          </p:nvPr>
        </p:nvSpPr>
        <p:spPr>
          <a:xfrm>
            <a:off x="4791904" y="2005778"/>
            <a:ext cx="3017400" cy="170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Feels </a:t>
            </a:r>
            <a:r>
              <a:rPr b="1" lang="en">
                <a:solidFill>
                  <a:srgbClr val="000000"/>
                </a:solidFill>
              </a:rPr>
              <a:t>like a chore</a:t>
            </a:r>
            <a:r>
              <a:rPr lang="en">
                <a:solidFill>
                  <a:srgbClr val="000000"/>
                </a:solidFill>
              </a:rPr>
              <a:t> to post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Potentially </a:t>
            </a:r>
            <a:r>
              <a:rPr b="1" lang="en">
                <a:solidFill>
                  <a:srgbClr val="000000"/>
                </a:solidFill>
              </a:rPr>
              <a:t>not novel</a:t>
            </a:r>
            <a:r>
              <a:rPr lang="en">
                <a:solidFill>
                  <a:srgbClr val="000000"/>
                </a:solidFill>
              </a:rPr>
              <a:t> enough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9" name="Google Shape;2469;p47"/>
          <p:cNvSpPr/>
          <p:nvPr/>
        </p:nvSpPr>
        <p:spPr>
          <a:xfrm>
            <a:off x="6706428" y="915436"/>
            <a:ext cx="337500" cy="3291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70" name="Google Shape;2470;p47"/>
          <p:cNvGrpSpPr/>
          <p:nvPr/>
        </p:nvGrpSpPr>
        <p:grpSpPr>
          <a:xfrm>
            <a:off x="1390786" y="192305"/>
            <a:ext cx="877154" cy="459493"/>
            <a:chOff x="7055900" y="279450"/>
            <a:chExt cx="1820576" cy="953700"/>
          </a:xfrm>
        </p:grpSpPr>
        <p:sp>
          <p:nvSpPr>
            <p:cNvPr id="2471" name="Google Shape;2471;p47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2" name="Google Shape;2472;p47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3" name="Google Shape;2473;p47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4" name="Google Shape;2474;p47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5" name="Google Shape;2475;p47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76" name="Google Shape;2476;p47"/>
          <p:cNvSpPr/>
          <p:nvPr/>
        </p:nvSpPr>
        <p:spPr>
          <a:xfrm>
            <a:off x="858200" y="3648505"/>
            <a:ext cx="506700" cy="5754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77" name="Google Shape;2477;p47"/>
          <p:cNvGrpSpPr/>
          <p:nvPr/>
        </p:nvGrpSpPr>
        <p:grpSpPr>
          <a:xfrm>
            <a:off x="7731353" y="3495927"/>
            <a:ext cx="861193" cy="1299270"/>
            <a:chOff x="7465916" y="720492"/>
            <a:chExt cx="1139144" cy="1477450"/>
          </a:xfrm>
        </p:grpSpPr>
        <p:sp>
          <p:nvSpPr>
            <p:cNvPr id="2478" name="Google Shape;2478;p47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9" name="Google Shape;2479;p47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0" name="Google Shape;2480;p47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1" name="Google Shape;2481;p47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2" name="Google Shape;2482;p47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3" name="Google Shape;2483;p47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7" name="Shape 2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" name="Google Shape;2488;p48"/>
          <p:cNvSpPr/>
          <p:nvPr/>
        </p:nvSpPr>
        <p:spPr>
          <a:xfrm>
            <a:off x="4570345" y="1340151"/>
            <a:ext cx="3460500" cy="2602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9" name="Google Shape;2489;p48"/>
          <p:cNvSpPr/>
          <p:nvPr/>
        </p:nvSpPr>
        <p:spPr>
          <a:xfrm>
            <a:off x="1113140" y="1340151"/>
            <a:ext cx="3460500" cy="2602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0" name="Google Shape;2490;p48"/>
          <p:cNvSpPr txBox="1"/>
          <p:nvPr>
            <p:ph idx="1" type="subTitle"/>
          </p:nvPr>
        </p:nvSpPr>
        <p:spPr>
          <a:xfrm>
            <a:off x="1334690" y="1569824"/>
            <a:ext cx="3017400" cy="47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Pros</a:t>
            </a:r>
            <a:endParaRPr/>
          </a:p>
        </p:txBody>
      </p:sp>
      <p:sp>
        <p:nvSpPr>
          <p:cNvPr id="2491" name="Google Shape;2491;p48"/>
          <p:cNvSpPr txBox="1"/>
          <p:nvPr>
            <p:ph idx="2" type="subTitle"/>
          </p:nvPr>
        </p:nvSpPr>
        <p:spPr>
          <a:xfrm>
            <a:off x="1334690" y="2005778"/>
            <a:ext cx="3017400" cy="170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Communicating </a:t>
            </a:r>
            <a:r>
              <a:rPr b="1" lang="en">
                <a:solidFill>
                  <a:srgbClr val="000000"/>
                </a:solidFill>
              </a:rPr>
              <a:t>abstract music associations 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b="1" lang="en">
                <a:solidFill>
                  <a:srgbClr val="000000"/>
                </a:solidFill>
              </a:rPr>
              <a:t>Quick, fun, and simple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2492" name="Google Shape;2492;p48"/>
          <p:cNvSpPr txBox="1"/>
          <p:nvPr>
            <p:ph type="title"/>
          </p:nvPr>
        </p:nvSpPr>
        <p:spPr>
          <a:xfrm>
            <a:off x="541875" y="339325"/>
            <a:ext cx="8061600" cy="74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Posting Prompts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493" name="Google Shape;2493;p48"/>
          <p:cNvSpPr txBox="1"/>
          <p:nvPr>
            <p:ph idx="3" type="subTitle"/>
          </p:nvPr>
        </p:nvSpPr>
        <p:spPr>
          <a:xfrm>
            <a:off x="4791892" y="1569824"/>
            <a:ext cx="3017400" cy="47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Cons</a:t>
            </a:r>
            <a:endParaRPr/>
          </a:p>
        </p:txBody>
      </p:sp>
      <p:sp>
        <p:nvSpPr>
          <p:cNvPr id="2494" name="Google Shape;2494;p48"/>
          <p:cNvSpPr txBox="1"/>
          <p:nvPr>
            <p:ph idx="4" type="subTitle"/>
          </p:nvPr>
        </p:nvSpPr>
        <p:spPr>
          <a:xfrm>
            <a:off x="4791904" y="2005778"/>
            <a:ext cx="3017400" cy="170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Themed questions </a:t>
            </a:r>
            <a:r>
              <a:rPr b="1" lang="en">
                <a:solidFill>
                  <a:srgbClr val="000000"/>
                </a:solidFill>
              </a:rPr>
              <a:t>may not be relatable</a:t>
            </a:r>
            <a:r>
              <a:rPr lang="en">
                <a:solidFill>
                  <a:srgbClr val="000000"/>
                </a:solidFill>
              </a:rPr>
              <a:t> or </a:t>
            </a:r>
            <a:r>
              <a:rPr b="1" lang="en">
                <a:solidFill>
                  <a:srgbClr val="000000"/>
                </a:solidFill>
              </a:rPr>
              <a:t>repetitive</a:t>
            </a:r>
            <a:r>
              <a:rPr lang="en">
                <a:solidFill>
                  <a:srgbClr val="000000"/>
                </a:solidFill>
              </a:rPr>
              <a:t> 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b="1" lang="en">
                <a:solidFill>
                  <a:srgbClr val="000000"/>
                </a:solidFill>
              </a:rPr>
              <a:t>Strays from archiving</a:t>
            </a:r>
            <a:r>
              <a:rPr lang="en">
                <a:solidFill>
                  <a:srgbClr val="000000"/>
                </a:solidFill>
              </a:rPr>
              <a:t> and sharing memories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5" name="Google Shape;2495;p48"/>
          <p:cNvSpPr/>
          <p:nvPr/>
        </p:nvSpPr>
        <p:spPr>
          <a:xfrm>
            <a:off x="6706428" y="915436"/>
            <a:ext cx="337500" cy="3291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96" name="Google Shape;2496;p48"/>
          <p:cNvGrpSpPr/>
          <p:nvPr/>
        </p:nvGrpSpPr>
        <p:grpSpPr>
          <a:xfrm>
            <a:off x="1390786" y="192305"/>
            <a:ext cx="877154" cy="459493"/>
            <a:chOff x="7055900" y="279450"/>
            <a:chExt cx="1820576" cy="953700"/>
          </a:xfrm>
        </p:grpSpPr>
        <p:sp>
          <p:nvSpPr>
            <p:cNvPr id="2497" name="Google Shape;2497;p48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8" name="Google Shape;2498;p48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9" name="Google Shape;2499;p48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0" name="Google Shape;2500;p48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1" name="Google Shape;2501;p48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02" name="Google Shape;2502;p48"/>
          <p:cNvSpPr/>
          <p:nvPr/>
        </p:nvSpPr>
        <p:spPr>
          <a:xfrm>
            <a:off x="858200" y="3648505"/>
            <a:ext cx="506700" cy="5754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03" name="Google Shape;2503;p48"/>
          <p:cNvGrpSpPr/>
          <p:nvPr/>
        </p:nvGrpSpPr>
        <p:grpSpPr>
          <a:xfrm>
            <a:off x="7731353" y="3495927"/>
            <a:ext cx="861193" cy="1299270"/>
            <a:chOff x="7465916" y="720492"/>
            <a:chExt cx="1139144" cy="1477450"/>
          </a:xfrm>
        </p:grpSpPr>
        <p:sp>
          <p:nvSpPr>
            <p:cNvPr id="2504" name="Google Shape;2504;p48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5" name="Google Shape;2505;p48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6" name="Google Shape;2506;p48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7" name="Google Shape;2507;p48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8" name="Google Shape;2508;p48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9" name="Google Shape;2509;p48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3" name="Shape 2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4" name="Google Shape;2514;p49"/>
          <p:cNvGrpSpPr/>
          <p:nvPr/>
        </p:nvGrpSpPr>
        <p:grpSpPr>
          <a:xfrm>
            <a:off x="4323443" y="2683892"/>
            <a:ext cx="486900" cy="607800"/>
            <a:chOff x="4314469" y="1612892"/>
            <a:chExt cx="486900" cy="607800"/>
          </a:xfrm>
        </p:grpSpPr>
        <p:sp>
          <p:nvSpPr>
            <p:cNvPr id="2515" name="Google Shape;2515;p49"/>
            <p:cNvSpPr/>
            <p:nvPr/>
          </p:nvSpPr>
          <p:spPr>
            <a:xfrm flipH="1" rot="5400000">
              <a:off x="4277419" y="1649942"/>
              <a:ext cx="5610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6" name="Google Shape;2516;p49"/>
            <p:cNvSpPr/>
            <p:nvPr/>
          </p:nvSpPr>
          <p:spPr>
            <a:xfrm flipH="1" rot="5400000">
              <a:off x="4277419" y="1696742"/>
              <a:ext cx="561000" cy="4869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17" name="Google Shape;2517;p49"/>
          <p:cNvSpPr/>
          <p:nvPr/>
        </p:nvSpPr>
        <p:spPr>
          <a:xfrm>
            <a:off x="1112563" y="2195222"/>
            <a:ext cx="2309700" cy="1499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8" name="Google Shape;2518;p49"/>
          <p:cNvSpPr txBox="1"/>
          <p:nvPr>
            <p:ph idx="1" type="subTitle"/>
          </p:nvPr>
        </p:nvSpPr>
        <p:spPr>
          <a:xfrm>
            <a:off x="1160974" y="2473140"/>
            <a:ext cx="22152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Relevant Data</a:t>
            </a:r>
            <a:endParaRPr/>
          </a:p>
        </p:txBody>
      </p:sp>
      <p:sp>
        <p:nvSpPr>
          <p:cNvPr id="2519" name="Google Shape;2519;p49"/>
          <p:cNvSpPr txBox="1"/>
          <p:nvPr>
            <p:ph idx="2" type="subTitle"/>
          </p:nvPr>
        </p:nvSpPr>
        <p:spPr>
          <a:xfrm>
            <a:off x="1160374" y="2766551"/>
            <a:ext cx="2215200" cy="7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300"/>
              <a:t>Music</a:t>
            </a:r>
            <a:r>
              <a:rPr lang="en" sz="1300"/>
              <a:t> is intrinsically linked to </a:t>
            </a:r>
            <a:r>
              <a:rPr b="1" lang="en" sz="1300"/>
              <a:t>emotion</a:t>
            </a:r>
            <a:r>
              <a:rPr lang="en" sz="1300"/>
              <a:t> and </a:t>
            </a:r>
            <a:r>
              <a:rPr b="1" lang="en" sz="1300"/>
              <a:t>memory</a:t>
            </a:r>
            <a:r>
              <a:rPr lang="en" sz="1300"/>
              <a:t>—all three should be present</a:t>
            </a:r>
            <a:endParaRPr sz="1300"/>
          </a:p>
        </p:txBody>
      </p:sp>
      <p:sp>
        <p:nvSpPr>
          <p:cNvPr id="2520" name="Google Shape;2520;p49"/>
          <p:cNvSpPr/>
          <p:nvPr/>
        </p:nvSpPr>
        <p:spPr>
          <a:xfrm>
            <a:off x="3417150" y="3291700"/>
            <a:ext cx="2309700" cy="1506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1" name="Google Shape;2521;p49"/>
          <p:cNvSpPr txBox="1"/>
          <p:nvPr>
            <p:ph idx="3" type="subTitle"/>
          </p:nvPr>
        </p:nvSpPr>
        <p:spPr>
          <a:xfrm>
            <a:off x="3466800" y="3589294"/>
            <a:ext cx="22128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Constraints</a:t>
            </a:r>
            <a:endParaRPr/>
          </a:p>
        </p:txBody>
      </p:sp>
      <p:sp>
        <p:nvSpPr>
          <p:cNvPr id="2522" name="Google Shape;2522;p49"/>
          <p:cNvSpPr txBox="1"/>
          <p:nvPr>
            <p:ph idx="4" type="subTitle"/>
          </p:nvPr>
        </p:nvSpPr>
        <p:spPr>
          <a:xfrm>
            <a:off x="3464400" y="3882705"/>
            <a:ext cx="2215200" cy="7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300"/>
              <a:t>Our ability to </a:t>
            </a:r>
            <a:r>
              <a:rPr b="1" lang="en" sz="1300"/>
              <a:t>represent associations </a:t>
            </a:r>
            <a:r>
              <a:rPr lang="en" sz="1300"/>
              <a:t>is limited by technology</a:t>
            </a:r>
            <a:endParaRPr sz="1300"/>
          </a:p>
        </p:txBody>
      </p:sp>
      <p:sp>
        <p:nvSpPr>
          <p:cNvPr id="2523" name="Google Shape;2523;p49"/>
          <p:cNvSpPr/>
          <p:nvPr/>
        </p:nvSpPr>
        <p:spPr>
          <a:xfrm>
            <a:off x="5721738" y="2197322"/>
            <a:ext cx="2309700" cy="149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4" name="Google Shape;2524;p49"/>
          <p:cNvSpPr txBox="1"/>
          <p:nvPr>
            <p:ph idx="5" type="subTitle"/>
          </p:nvPr>
        </p:nvSpPr>
        <p:spPr>
          <a:xfrm>
            <a:off x="5770226" y="2473140"/>
            <a:ext cx="22128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Findings</a:t>
            </a:r>
            <a:endParaRPr/>
          </a:p>
        </p:txBody>
      </p:sp>
      <p:sp>
        <p:nvSpPr>
          <p:cNvPr id="2525" name="Google Shape;2525;p49"/>
          <p:cNvSpPr txBox="1"/>
          <p:nvPr>
            <p:ph idx="6" type="subTitle"/>
          </p:nvPr>
        </p:nvSpPr>
        <p:spPr>
          <a:xfrm>
            <a:off x="5768426" y="2766551"/>
            <a:ext cx="2215200" cy="7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300"/>
              <a:t>People </a:t>
            </a:r>
            <a:r>
              <a:rPr b="1" lang="en" sz="1300"/>
              <a:t>want to share</a:t>
            </a:r>
            <a:r>
              <a:rPr lang="en" sz="1300"/>
              <a:t>, but not always in words or in depth</a:t>
            </a:r>
            <a:endParaRPr/>
          </a:p>
        </p:txBody>
      </p:sp>
      <p:grpSp>
        <p:nvGrpSpPr>
          <p:cNvPr id="2526" name="Google Shape;2526;p49"/>
          <p:cNvGrpSpPr/>
          <p:nvPr/>
        </p:nvGrpSpPr>
        <p:grpSpPr>
          <a:xfrm>
            <a:off x="1947508" y="1613522"/>
            <a:ext cx="526400" cy="589947"/>
            <a:chOff x="1690157" y="1609641"/>
            <a:chExt cx="526400" cy="577699"/>
          </a:xfrm>
        </p:grpSpPr>
        <p:sp>
          <p:nvSpPr>
            <p:cNvPr id="2527" name="Google Shape;2527;p49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8" name="Google Shape;2528;p49"/>
            <p:cNvSpPr/>
            <p:nvPr/>
          </p:nvSpPr>
          <p:spPr>
            <a:xfrm flipH="1" rot="5400000">
              <a:off x="1659019" y="1669242"/>
              <a:ext cx="549237" cy="486961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29" name="Google Shape;2529;p49"/>
          <p:cNvGrpSpPr/>
          <p:nvPr/>
        </p:nvGrpSpPr>
        <p:grpSpPr>
          <a:xfrm>
            <a:off x="2043970" y="1751915"/>
            <a:ext cx="276354" cy="384934"/>
            <a:chOff x="897141" y="3359875"/>
            <a:chExt cx="257962" cy="352762"/>
          </a:xfrm>
        </p:grpSpPr>
        <p:sp>
          <p:nvSpPr>
            <p:cNvPr id="2530" name="Google Shape;2530;p49"/>
            <p:cNvSpPr/>
            <p:nvPr/>
          </p:nvSpPr>
          <p:spPr>
            <a:xfrm>
              <a:off x="897141" y="3359875"/>
              <a:ext cx="257962" cy="352762"/>
            </a:xfrm>
            <a:custGeom>
              <a:rect b="b" l="l" r="r" t="t"/>
              <a:pathLst>
                <a:path extrusionOk="0" h="11074" w="8098">
                  <a:moveTo>
                    <a:pt x="5204" y="334"/>
                  </a:moveTo>
                  <a:cubicBezTo>
                    <a:pt x="5240" y="334"/>
                    <a:pt x="5252" y="358"/>
                    <a:pt x="5252" y="382"/>
                  </a:cubicBezTo>
                  <a:lnTo>
                    <a:pt x="5252" y="810"/>
                  </a:lnTo>
                  <a:cubicBezTo>
                    <a:pt x="5252" y="834"/>
                    <a:pt x="5216" y="846"/>
                    <a:pt x="5204" y="846"/>
                  </a:cubicBezTo>
                  <a:lnTo>
                    <a:pt x="2870" y="846"/>
                  </a:lnTo>
                  <a:cubicBezTo>
                    <a:pt x="2865" y="848"/>
                    <a:pt x="2861" y="848"/>
                    <a:pt x="2857" y="848"/>
                  </a:cubicBezTo>
                  <a:cubicBezTo>
                    <a:pt x="2832" y="848"/>
                    <a:pt x="2823" y="817"/>
                    <a:pt x="2823" y="786"/>
                  </a:cubicBezTo>
                  <a:lnTo>
                    <a:pt x="2823" y="382"/>
                  </a:lnTo>
                  <a:cubicBezTo>
                    <a:pt x="2823" y="346"/>
                    <a:pt x="2858" y="334"/>
                    <a:pt x="2870" y="334"/>
                  </a:cubicBezTo>
                  <a:close/>
                  <a:moveTo>
                    <a:pt x="2882" y="1"/>
                  </a:moveTo>
                  <a:cubicBezTo>
                    <a:pt x="2680" y="1"/>
                    <a:pt x="2513" y="167"/>
                    <a:pt x="2513" y="382"/>
                  </a:cubicBezTo>
                  <a:lnTo>
                    <a:pt x="2513" y="810"/>
                  </a:lnTo>
                  <a:cubicBezTo>
                    <a:pt x="2513" y="1001"/>
                    <a:pt x="2656" y="1167"/>
                    <a:pt x="2858" y="1179"/>
                  </a:cubicBezTo>
                  <a:lnTo>
                    <a:pt x="2858" y="4811"/>
                  </a:lnTo>
                  <a:cubicBezTo>
                    <a:pt x="2858" y="4906"/>
                    <a:pt x="2835" y="4977"/>
                    <a:pt x="2799" y="5061"/>
                  </a:cubicBezTo>
                  <a:lnTo>
                    <a:pt x="1906" y="6728"/>
                  </a:lnTo>
                  <a:lnTo>
                    <a:pt x="965" y="8502"/>
                  </a:lnTo>
                  <a:lnTo>
                    <a:pt x="489" y="9383"/>
                  </a:lnTo>
                  <a:lnTo>
                    <a:pt x="120" y="10085"/>
                  </a:lnTo>
                  <a:cubicBezTo>
                    <a:pt x="1" y="10288"/>
                    <a:pt x="13" y="10538"/>
                    <a:pt x="132" y="10752"/>
                  </a:cubicBezTo>
                  <a:cubicBezTo>
                    <a:pt x="251" y="10954"/>
                    <a:pt x="477" y="11073"/>
                    <a:pt x="715" y="11073"/>
                  </a:cubicBezTo>
                  <a:lnTo>
                    <a:pt x="3668" y="11073"/>
                  </a:lnTo>
                  <a:cubicBezTo>
                    <a:pt x="3763" y="11073"/>
                    <a:pt x="3835" y="11002"/>
                    <a:pt x="3835" y="10919"/>
                  </a:cubicBezTo>
                  <a:cubicBezTo>
                    <a:pt x="3835" y="10823"/>
                    <a:pt x="3763" y="10752"/>
                    <a:pt x="3668" y="10752"/>
                  </a:cubicBezTo>
                  <a:lnTo>
                    <a:pt x="715" y="10752"/>
                  </a:lnTo>
                  <a:cubicBezTo>
                    <a:pt x="596" y="10752"/>
                    <a:pt x="477" y="10692"/>
                    <a:pt x="418" y="10585"/>
                  </a:cubicBezTo>
                  <a:cubicBezTo>
                    <a:pt x="358" y="10478"/>
                    <a:pt x="334" y="10347"/>
                    <a:pt x="394" y="10240"/>
                  </a:cubicBezTo>
                  <a:lnTo>
                    <a:pt x="727" y="9621"/>
                  </a:lnTo>
                  <a:lnTo>
                    <a:pt x="1168" y="9621"/>
                  </a:lnTo>
                  <a:cubicBezTo>
                    <a:pt x="1263" y="9621"/>
                    <a:pt x="1334" y="9549"/>
                    <a:pt x="1334" y="9454"/>
                  </a:cubicBezTo>
                  <a:cubicBezTo>
                    <a:pt x="1334" y="9371"/>
                    <a:pt x="1263" y="9287"/>
                    <a:pt x="1168" y="9287"/>
                  </a:cubicBezTo>
                  <a:lnTo>
                    <a:pt x="894" y="9287"/>
                  </a:lnTo>
                  <a:lnTo>
                    <a:pt x="1191" y="8728"/>
                  </a:lnTo>
                  <a:lnTo>
                    <a:pt x="1632" y="8728"/>
                  </a:lnTo>
                  <a:cubicBezTo>
                    <a:pt x="1727" y="8728"/>
                    <a:pt x="1799" y="8656"/>
                    <a:pt x="1799" y="8561"/>
                  </a:cubicBezTo>
                  <a:cubicBezTo>
                    <a:pt x="1799" y="8478"/>
                    <a:pt x="1727" y="8394"/>
                    <a:pt x="1632" y="8394"/>
                  </a:cubicBezTo>
                  <a:lnTo>
                    <a:pt x="1370" y="8394"/>
                  </a:lnTo>
                  <a:lnTo>
                    <a:pt x="1668" y="7835"/>
                  </a:lnTo>
                  <a:lnTo>
                    <a:pt x="2108" y="7835"/>
                  </a:lnTo>
                  <a:cubicBezTo>
                    <a:pt x="2204" y="7835"/>
                    <a:pt x="2275" y="7763"/>
                    <a:pt x="2275" y="7668"/>
                  </a:cubicBezTo>
                  <a:cubicBezTo>
                    <a:pt x="2275" y="7585"/>
                    <a:pt x="2204" y="7502"/>
                    <a:pt x="2108" y="7502"/>
                  </a:cubicBezTo>
                  <a:lnTo>
                    <a:pt x="1834" y="7502"/>
                  </a:lnTo>
                  <a:lnTo>
                    <a:pt x="2132" y="6942"/>
                  </a:lnTo>
                  <a:lnTo>
                    <a:pt x="2585" y="6942"/>
                  </a:lnTo>
                  <a:cubicBezTo>
                    <a:pt x="2668" y="6942"/>
                    <a:pt x="2751" y="6870"/>
                    <a:pt x="2751" y="6775"/>
                  </a:cubicBezTo>
                  <a:cubicBezTo>
                    <a:pt x="2751" y="6692"/>
                    <a:pt x="2668" y="6609"/>
                    <a:pt x="2585" y="6609"/>
                  </a:cubicBezTo>
                  <a:lnTo>
                    <a:pt x="2311" y="6609"/>
                  </a:lnTo>
                  <a:lnTo>
                    <a:pt x="3085" y="5180"/>
                  </a:lnTo>
                  <a:cubicBezTo>
                    <a:pt x="3144" y="5061"/>
                    <a:pt x="3192" y="4930"/>
                    <a:pt x="3192" y="4775"/>
                  </a:cubicBezTo>
                  <a:lnTo>
                    <a:pt x="3192" y="1144"/>
                  </a:lnTo>
                  <a:lnTo>
                    <a:pt x="4930" y="1144"/>
                  </a:lnTo>
                  <a:lnTo>
                    <a:pt x="4930" y="4775"/>
                  </a:lnTo>
                  <a:cubicBezTo>
                    <a:pt x="4930" y="4918"/>
                    <a:pt x="4966" y="5061"/>
                    <a:pt x="5037" y="5180"/>
                  </a:cubicBezTo>
                  <a:lnTo>
                    <a:pt x="7716" y="10216"/>
                  </a:lnTo>
                  <a:cubicBezTo>
                    <a:pt x="7776" y="10323"/>
                    <a:pt x="7776" y="10454"/>
                    <a:pt x="7704" y="10550"/>
                  </a:cubicBezTo>
                  <a:cubicBezTo>
                    <a:pt x="7645" y="10657"/>
                    <a:pt x="7526" y="10716"/>
                    <a:pt x="7407" y="10716"/>
                  </a:cubicBezTo>
                  <a:lnTo>
                    <a:pt x="4430" y="10716"/>
                  </a:lnTo>
                  <a:cubicBezTo>
                    <a:pt x="4335" y="10716"/>
                    <a:pt x="4263" y="10788"/>
                    <a:pt x="4263" y="10883"/>
                  </a:cubicBezTo>
                  <a:cubicBezTo>
                    <a:pt x="4263" y="10978"/>
                    <a:pt x="4335" y="11050"/>
                    <a:pt x="4430" y="11050"/>
                  </a:cubicBezTo>
                  <a:lnTo>
                    <a:pt x="7407" y="11050"/>
                  </a:lnTo>
                  <a:cubicBezTo>
                    <a:pt x="7645" y="11050"/>
                    <a:pt x="7871" y="10931"/>
                    <a:pt x="7990" y="10716"/>
                  </a:cubicBezTo>
                  <a:cubicBezTo>
                    <a:pt x="8097" y="10538"/>
                    <a:pt x="8097" y="10288"/>
                    <a:pt x="7990" y="10085"/>
                  </a:cubicBezTo>
                  <a:lnTo>
                    <a:pt x="5311" y="5049"/>
                  </a:lnTo>
                  <a:cubicBezTo>
                    <a:pt x="5263" y="4977"/>
                    <a:pt x="5252" y="4882"/>
                    <a:pt x="5252" y="4799"/>
                  </a:cubicBezTo>
                  <a:lnTo>
                    <a:pt x="5252" y="1167"/>
                  </a:lnTo>
                  <a:cubicBezTo>
                    <a:pt x="5442" y="1155"/>
                    <a:pt x="5597" y="989"/>
                    <a:pt x="5597" y="798"/>
                  </a:cubicBezTo>
                  <a:lnTo>
                    <a:pt x="5597" y="382"/>
                  </a:lnTo>
                  <a:cubicBezTo>
                    <a:pt x="5597" y="167"/>
                    <a:pt x="5430" y="1"/>
                    <a:pt x="52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1" name="Google Shape;2531;p49"/>
            <p:cNvSpPr/>
            <p:nvPr/>
          </p:nvSpPr>
          <p:spPr>
            <a:xfrm>
              <a:off x="945688" y="3593691"/>
              <a:ext cx="160485" cy="89736"/>
            </a:xfrm>
            <a:custGeom>
              <a:rect b="b" l="l" r="r" t="t"/>
              <a:pathLst>
                <a:path extrusionOk="0" h="2817" w="5038">
                  <a:moveTo>
                    <a:pt x="2535" y="339"/>
                  </a:moveTo>
                  <a:cubicBezTo>
                    <a:pt x="2817" y="339"/>
                    <a:pt x="3097" y="363"/>
                    <a:pt x="3370" y="412"/>
                  </a:cubicBezTo>
                  <a:lnTo>
                    <a:pt x="3513" y="447"/>
                  </a:lnTo>
                  <a:cubicBezTo>
                    <a:pt x="3608" y="459"/>
                    <a:pt x="3668" y="519"/>
                    <a:pt x="3716" y="602"/>
                  </a:cubicBezTo>
                  <a:lnTo>
                    <a:pt x="4680" y="2424"/>
                  </a:lnTo>
                  <a:cubicBezTo>
                    <a:pt x="4692" y="2459"/>
                    <a:pt x="4680" y="2471"/>
                    <a:pt x="4680" y="2483"/>
                  </a:cubicBezTo>
                  <a:cubicBezTo>
                    <a:pt x="4680" y="2495"/>
                    <a:pt x="4668" y="2519"/>
                    <a:pt x="4632" y="2519"/>
                  </a:cubicBezTo>
                  <a:lnTo>
                    <a:pt x="406" y="2519"/>
                  </a:lnTo>
                  <a:cubicBezTo>
                    <a:pt x="382" y="2519"/>
                    <a:pt x="358" y="2495"/>
                    <a:pt x="358" y="2483"/>
                  </a:cubicBezTo>
                  <a:cubicBezTo>
                    <a:pt x="358" y="2471"/>
                    <a:pt x="346" y="2459"/>
                    <a:pt x="358" y="2424"/>
                  </a:cubicBezTo>
                  <a:lnTo>
                    <a:pt x="1334" y="602"/>
                  </a:lnTo>
                  <a:cubicBezTo>
                    <a:pt x="1358" y="507"/>
                    <a:pt x="1430" y="459"/>
                    <a:pt x="1513" y="447"/>
                  </a:cubicBezTo>
                  <a:cubicBezTo>
                    <a:pt x="1847" y="375"/>
                    <a:pt x="2192" y="339"/>
                    <a:pt x="2535" y="339"/>
                  </a:cubicBezTo>
                  <a:close/>
                  <a:moveTo>
                    <a:pt x="2520" y="0"/>
                  </a:moveTo>
                  <a:cubicBezTo>
                    <a:pt x="2155" y="0"/>
                    <a:pt x="1791" y="42"/>
                    <a:pt x="1430" y="126"/>
                  </a:cubicBezTo>
                  <a:cubicBezTo>
                    <a:pt x="1275" y="162"/>
                    <a:pt x="1120" y="281"/>
                    <a:pt x="1037" y="435"/>
                  </a:cubicBezTo>
                  <a:lnTo>
                    <a:pt x="60" y="2269"/>
                  </a:lnTo>
                  <a:cubicBezTo>
                    <a:pt x="1" y="2388"/>
                    <a:pt x="1" y="2531"/>
                    <a:pt x="84" y="2638"/>
                  </a:cubicBezTo>
                  <a:cubicBezTo>
                    <a:pt x="156" y="2757"/>
                    <a:pt x="275" y="2817"/>
                    <a:pt x="406" y="2817"/>
                  </a:cubicBezTo>
                  <a:lnTo>
                    <a:pt x="4632" y="2817"/>
                  </a:lnTo>
                  <a:cubicBezTo>
                    <a:pt x="4763" y="2817"/>
                    <a:pt x="4882" y="2745"/>
                    <a:pt x="4954" y="2638"/>
                  </a:cubicBezTo>
                  <a:cubicBezTo>
                    <a:pt x="5037" y="2519"/>
                    <a:pt x="5037" y="2388"/>
                    <a:pt x="4978" y="2269"/>
                  </a:cubicBezTo>
                  <a:lnTo>
                    <a:pt x="4001" y="435"/>
                  </a:lnTo>
                  <a:cubicBezTo>
                    <a:pt x="3918" y="269"/>
                    <a:pt x="3763" y="162"/>
                    <a:pt x="3585" y="126"/>
                  </a:cubicBezTo>
                  <a:lnTo>
                    <a:pt x="3442" y="90"/>
                  </a:lnTo>
                  <a:cubicBezTo>
                    <a:pt x="3136" y="30"/>
                    <a:pt x="2828" y="0"/>
                    <a:pt x="2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2" name="Google Shape;2532;p49"/>
            <p:cNvSpPr/>
            <p:nvPr/>
          </p:nvSpPr>
          <p:spPr>
            <a:xfrm>
              <a:off x="1045076" y="3638256"/>
              <a:ext cx="27332" cy="27714"/>
            </a:xfrm>
            <a:custGeom>
              <a:rect b="b" l="l" r="r" t="t"/>
              <a:pathLst>
                <a:path extrusionOk="0" h="870" w="858">
                  <a:moveTo>
                    <a:pt x="429" y="310"/>
                  </a:moveTo>
                  <a:cubicBezTo>
                    <a:pt x="488" y="310"/>
                    <a:pt x="548" y="358"/>
                    <a:pt x="548" y="429"/>
                  </a:cubicBezTo>
                  <a:cubicBezTo>
                    <a:pt x="548" y="489"/>
                    <a:pt x="500" y="548"/>
                    <a:pt x="429" y="548"/>
                  </a:cubicBezTo>
                  <a:cubicBezTo>
                    <a:pt x="369" y="548"/>
                    <a:pt x="310" y="501"/>
                    <a:pt x="310" y="429"/>
                  </a:cubicBezTo>
                  <a:cubicBezTo>
                    <a:pt x="322" y="370"/>
                    <a:pt x="369" y="310"/>
                    <a:pt x="429" y="310"/>
                  </a:cubicBezTo>
                  <a:close/>
                  <a:moveTo>
                    <a:pt x="429" y="1"/>
                  </a:moveTo>
                  <a:cubicBezTo>
                    <a:pt x="191" y="1"/>
                    <a:pt x="0" y="191"/>
                    <a:pt x="0" y="429"/>
                  </a:cubicBezTo>
                  <a:cubicBezTo>
                    <a:pt x="0" y="668"/>
                    <a:pt x="191" y="870"/>
                    <a:pt x="429" y="870"/>
                  </a:cubicBezTo>
                  <a:cubicBezTo>
                    <a:pt x="667" y="870"/>
                    <a:pt x="858" y="668"/>
                    <a:pt x="858" y="429"/>
                  </a:cubicBezTo>
                  <a:cubicBezTo>
                    <a:pt x="858" y="191"/>
                    <a:pt x="667" y="1"/>
                    <a:pt x="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3" name="Google Shape;2533;p49"/>
            <p:cNvSpPr/>
            <p:nvPr/>
          </p:nvSpPr>
          <p:spPr>
            <a:xfrm>
              <a:off x="976046" y="3643194"/>
              <a:ext cx="28096" cy="27332"/>
            </a:xfrm>
            <a:custGeom>
              <a:rect b="b" l="l" r="r" t="t"/>
              <a:pathLst>
                <a:path extrusionOk="0" h="858" w="882">
                  <a:moveTo>
                    <a:pt x="453" y="310"/>
                  </a:moveTo>
                  <a:cubicBezTo>
                    <a:pt x="512" y="310"/>
                    <a:pt x="572" y="346"/>
                    <a:pt x="572" y="429"/>
                  </a:cubicBezTo>
                  <a:cubicBezTo>
                    <a:pt x="572" y="489"/>
                    <a:pt x="524" y="548"/>
                    <a:pt x="453" y="548"/>
                  </a:cubicBezTo>
                  <a:cubicBezTo>
                    <a:pt x="393" y="548"/>
                    <a:pt x="334" y="501"/>
                    <a:pt x="334" y="429"/>
                  </a:cubicBezTo>
                  <a:cubicBezTo>
                    <a:pt x="334" y="358"/>
                    <a:pt x="393" y="310"/>
                    <a:pt x="453" y="310"/>
                  </a:cubicBezTo>
                  <a:close/>
                  <a:moveTo>
                    <a:pt x="453" y="1"/>
                  </a:moveTo>
                  <a:cubicBezTo>
                    <a:pt x="215" y="1"/>
                    <a:pt x="24" y="191"/>
                    <a:pt x="24" y="429"/>
                  </a:cubicBezTo>
                  <a:cubicBezTo>
                    <a:pt x="0" y="667"/>
                    <a:pt x="215" y="858"/>
                    <a:pt x="453" y="858"/>
                  </a:cubicBezTo>
                  <a:cubicBezTo>
                    <a:pt x="691" y="858"/>
                    <a:pt x="881" y="667"/>
                    <a:pt x="881" y="429"/>
                  </a:cubicBezTo>
                  <a:cubicBezTo>
                    <a:pt x="881" y="191"/>
                    <a:pt x="691" y="1"/>
                    <a:pt x="4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4" name="Google Shape;2534;p49"/>
            <p:cNvSpPr/>
            <p:nvPr/>
          </p:nvSpPr>
          <p:spPr>
            <a:xfrm>
              <a:off x="1004493" y="3613218"/>
              <a:ext cx="31505" cy="31154"/>
            </a:xfrm>
            <a:custGeom>
              <a:rect b="b" l="l" r="r" t="t"/>
              <a:pathLst>
                <a:path extrusionOk="0" h="978" w="989">
                  <a:moveTo>
                    <a:pt x="500" y="322"/>
                  </a:moveTo>
                  <a:cubicBezTo>
                    <a:pt x="584" y="322"/>
                    <a:pt x="655" y="406"/>
                    <a:pt x="655" y="489"/>
                  </a:cubicBezTo>
                  <a:cubicBezTo>
                    <a:pt x="655" y="584"/>
                    <a:pt x="584" y="656"/>
                    <a:pt x="500" y="656"/>
                  </a:cubicBezTo>
                  <a:cubicBezTo>
                    <a:pt x="405" y="656"/>
                    <a:pt x="334" y="584"/>
                    <a:pt x="334" y="489"/>
                  </a:cubicBezTo>
                  <a:cubicBezTo>
                    <a:pt x="334" y="406"/>
                    <a:pt x="405" y="322"/>
                    <a:pt x="500" y="322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489"/>
                  </a:cubicBezTo>
                  <a:cubicBezTo>
                    <a:pt x="0" y="763"/>
                    <a:pt x="227" y="977"/>
                    <a:pt x="500" y="977"/>
                  </a:cubicBezTo>
                  <a:cubicBezTo>
                    <a:pt x="762" y="977"/>
                    <a:pt x="989" y="763"/>
                    <a:pt x="989" y="489"/>
                  </a:cubicBezTo>
                  <a:cubicBezTo>
                    <a:pt x="989" y="227"/>
                    <a:pt x="762" y="1"/>
                    <a:pt x="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5" name="Google Shape;2535;p49"/>
            <p:cNvSpPr/>
            <p:nvPr/>
          </p:nvSpPr>
          <p:spPr>
            <a:xfrm>
              <a:off x="991209" y="3555975"/>
              <a:ext cx="31505" cy="31122"/>
            </a:xfrm>
            <a:custGeom>
              <a:rect b="b" l="l" r="r" t="t"/>
              <a:pathLst>
                <a:path extrusionOk="0" h="977" w="989">
                  <a:moveTo>
                    <a:pt x="513" y="322"/>
                  </a:moveTo>
                  <a:cubicBezTo>
                    <a:pt x="596" y="322"/>
                    <a:pt x="679" y="393"/>
                    <a:pt x="679" y="488"/>
                  </a:cubicBezTo>
                  <a:cubicBezTo>
                    <a:pt x="679" y="572"/>
                    <a:pt x="596" y="655"/>
                    <a:pt x="513" y="655"/>
                  </a:cubicBezTo>
                  <a:cubicBezTo>
                    <a:pt x="417" y="655"/>
                    <a:pt x="346" y="572"/>
                    <a:pt x="346" y="488"/>
                  </a:cubicBezTo>
                  <a:cubicBezTo>
                    <a:pt x="346" y="393"/>
                    <a:pt x="417" y="322"/>
                    <a:pt x="513" y="322"/>
                  </a:cubicBezTo>
                  <a:close/>
                  <a:moveTo>
                    <a:pt x="501" y="0"/>
                  </a:moveTo>
                  <a:cubicBezTo>
                    <a:pt x="227" y="0"/>
                    <a:pt x="1" y="214"/>
                    <a:pt x="1" y="488"/>
                  </a:cubicBezTo>
                  <a:cubicBezTo>
                    <a:pt x="1" y="750"/>
                    <a:pt x="227" y="976"/>
                    <a:pt x="501" y="976"/>
                  </a:cubicBezTo>
                  <a:cubicBezTo>
                    <a:pt x="763" y="976"/>
                    <a:pt x="989" y="750"/>
                    <a:pt x="989" y="488"/>
                  </a:cubicBezTo>
                  <a:cubicBezTo>
                    <a:pt x="989" y="214"/>
                    <a:pt x="763" y="0"/>
                    <a:pt x="5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6" name="Google Shape;2536;p49"/>
            <p:cNvSpPr/>
            <p:nvPr/>
          </p:nvSpPr>
          <p:spPr>
            <a:xfrm>
              <a:off x="1023447" y="3528261"/>
              <a:ext cx="31505" cy="31154"/>
            </a:xfrm>
            <a:custGeom>
              <a:rect b="b" l="l" r="r" t="t"/>
              <a:pathLst>
                <a:path extrusionOk="0" h="978" w="989">
                  <a:moveTo>
                    <a:pt x="501" y="311"/>
                  </a:moveTo>
                  <a:cubicBezTo>
                    <a:pt x="584" y="311"/>
                    <a:pt x="655" y="394"/>
                    <a:pt x="655" y="477"/>
                  </a:cubicBezTo>
                  <a:cubicBezTo>
                    <a:pt x="655" y="572"/>
                    <a:pt x="584" y="644"/>
                    <a:pt x="501" y="644"/>
                  </a:cubicBezTo>
                  <a:cubicBezTo>
                    <a:pt x="405" y="644"/>
                    <a:pt x="334" y="572"/>
                    <a:pt x="334" y="477"/>
                  </a:cubicBezTo>
                  <a:cubicBezTo>
                    <a:pt x="334" y="394"/>
                    <a:pt x="405" y="311"/>
                    <a:pt x="501" y="311"/>
                  </a:cubicBezTo>
                  <a:close/>
                  <a:moveTo>
                    <a:pt x="501" y="1"/>
                  </a:moveTo>
                  <a:cubicBezTo>
                    <a:pt x="227" y="1"/>
                    <a:pt x="1" y="215"/>
                    <a:pt x="1" y="489"/>
                  </a:cubicBezTo>
                  <a:cubicBezTo>
                    <a:pt x="1" y="763"/>
                    <a:pt x="227" y="977"/>
                    <a:pt x="501" y="977"/>
                  </a:cubicBezTo>
                  <a:cubicBezTo>
                    <a:pt x="763" y="977"/>
                    <a:pt x="989" y="763"/>
                    <a:pt x="989" y="489"/>
                  </a:cubicBezTo>
                  <a:cubicBezTo>
                    <a:pt x="989" y="227"/>
                    <a:pt x="763" y="1"/>
                    <a:pt x="5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7" name="Google Shape;2537;p49"/>
            <p:cNvSpPr/>
            <p:nvPr/>
          </p:nvSpPr>
          <p:spPr>
            <a:xfrm>
              <a:off x="1008284" y="3488442"/>
              <a:ext cx="28096" cy="27714"/>
            </a:xfrm>
            <a:custGeom>
              <a:rect b="b" l="l" r="r" t="t"/>
              <a:pathLst>
                <a:path extrusionOk="0" h="870" w="882">
                  <a:moveTo>
                    <a:pt x="441" y="310"/>
                  </a:moveTo>
                  <a:cubicBezTo>
                    <a:pt x="500" y="310"/>
                    <a:pt x="560" y="358"/>
                    <a:pt x="560" y="429"/>
                  </a:cubicBezTo>
                  <a:cubicBezTo>
                    <a:pt x="560" y="513"/>
                    <a:pt x="512" y="548"/>
                    <a:pt x="441" y="548"/>
                  </a:cubicBezTo>
                  <a:cubicBezTo>
                    <a:pt x="381" y="548"/>
                    <a:pt x="322" y="513"/>
                    <a:pt x="322" y="429"/>
                  </a:cubicBezTo>
                  <a:cubicBezTo>
                    <a:pt x="322" y="370"/>
                    <a:pt x="358" y="310"/>
                    <a:pt x="441" y="310"/>
                  </a:cubicBezTo>
                  <a:close/>
                  <a:moveTo>
                    <a:pt x="441" y="1"/>
                  </a:moveTo>
                  <a:cubicBezTo>
                    <a:pt x="203" y="1"/>
                    <a:pt x="0" y="191"/>
                    <a:pt x="0" y="429"/>
                  </a:cubicBezTo>
                  <a:cubicBezTo>
                    <a:pt x="0" y="668"/>
                    <a:pt x="203" y="870"/>
                    <a:pt x="441" y="870"/>
                  </a:cubicBezTo>
                  <a:cubicBezTo>
                    <a:pt x="679" y="870"/>
                    <a:pt x="870" y="668"/>
                    <a:pt x="870" y="429"/>
                  </a:cubicBezTo>
                  <a:cubicBezTo>
                    <a:pt x="881" y="191"/>
                    <a:pt x="691" y="1"/>
                    <a:pt x="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38" name="Google Shape;2538;p49"/>
          <p:cNvSpPr/>
          <p:nvPr/>
        </p:nvSpPr>
        <p:spPr>
          <a:xfrm>
            <a:off x="4395097" y="2931822"/>
            <a:ext cx="340252" cy="275461"/>
          </a:xfrm>
          <a:custGeom>
            <a:rect b="b" l="l" r="r" t="t"/>
            <a:pathLst>
              <a:path extrusionOk="0" h="9809" w="11967">
                <a:moveTo>
                  <a:pt x="8309" y="358"/>
                </a:moveTo>
                <a:cubicBezTo>
                  <a:pt x="8940" y="358"/>
                  <a:pt x="9663" y="469"/>
                  <a:pt x="10418" y="796"/>
                </a:cubicBezTo>
                <a:lnTo>
                  <a:pt x="10418" y="7796"/>
                </a:lnTo>
                <a:cubicBezTo>
                  <a:pt x="9723" y="7513"/>
                  <a:pt x="8997" y="7381"/>
                  <a:pt x="8289" y="7381"/>
                </a:cubicBezTo>
                <a:cubicBezTo>
                  <a:pt x="7542" y="7381"/>
                  <a:pt x="6816" y="7527"/>
                  <a:pt x="6168" y="7796"/>
                </a:cubicBezTo>
                <a:lnTo>
                  <a:pt x="6168" y="796"/>
                </a:lnTo>
                <a:cubicBezTo>
                  <a:pt x="6430" y="676"/>
                  <a:pt x="7238" y="358"/>
                  <a:pt x="8309" y="358"/>
                </a:cubicBezTo>
                <a:close/>
                <a:moveTo>
                  <a:pt x="3700" y="358"/>
                </a:moveTo>
                <a:cubicBezTo>
                  <a:pt x="4458" y="358"/>
                  <a:pt x="5191" y="513"/>
                  <a:pt x="5823" y="796"/>
                </a:cubicBezTo>
                <a:cubicBezTo>
                  <a:pt x="5811" y="1677"/>
                  <a:pt x="5811" y="6761"/>
                  <a:pt x="5811" y="7796"/>
                </a:cubicBezTo>
                <a:cubicBezTo>
                  <a:pt x="5418" y="7642"/>
                  <a:pt x="4656" y="7392"/>
                  <a:pt x="3668" y="7392"/>
                </a:cubicBezTo>
                <a:cubicBezTo>
                  <a:pt x="2929" y="7392"/>
                  <a:pt x="2215" y="7523"/>
                  <a:pt x="1548" y="7808"/>
                </a:cubicBezTo>
                <a:lnTo>
                  <a:pt x="1548" y="3867"/>
                </a:lnTo>
                <a:cubicBezTo>
                  <a:pt x="1548" y="3760"/>
                  <a:pt x="1477" y="3689"/>
                  <a:pt x="1370" y="3689"/>
                </a:cubicBezTo>
                <a:cubicBezTo>
                  <a:pt x="1262" y="3689"/>
                  <a:pt x="1191" y="3760"/>
                  <a:pt x="1191" y="3867"/>
                </a:cubicBezTo>
                <a:lnTo>
                  <a:pt x="1191" y="7987"/>
                </a:lnTo>
                <a:cubicBezTo>
                  <a:pt x="1191" y="8118"/>
                  <a:pt x="1298" y="8225"/>
                  <a:pt x="1429" y="8225"/>
                </a:cubicBezTo>
                <a:cubicBezTo>
                  <a:pt x="1465" y="8225"/>
                  <a:pt x="1489" y="8225"/>
                  <a:pt x="1524" y="8213"/>
                </a:cubicBezTo>
                <a:cubicBezTo>
                  <a:pt x="2203" y="7916"/>
                  <a:pt x="2917" y="7761"/>
                  <a:pt x="3656" y="7761"/>
                </a:cubicBezTo>
                <a:cubicBezTo>
                  <a:pt x="4715" y="7761"/>
                  <a:pt x="5537" y="8070"/>
                  <a:pt x="5799" y="8189"/>
                </a:cubicBezTo>
                <a:lnTo>
                  <a:pt x="5799" y="8606"/>
                </a:lnTo>
                <a:lnTo>
                  <a:pt x="417" y="8606"/>
                </a:lnTo>
                <a:cubicBezTo>
                  <a:pt x="381" y="8606"/>
                  <a:pt x="358" y="8582"/>
                  <a:pt x="358" y="8547"/>
                </a:cubicBezTo>
                <a:lnTo>
                  <a:pt x="358" y="1248"/>
                </a:lnTo>
                <a:cubicBezTo>
                  <a:pt x="358" y="1212"/>
                  <a:pt x="381" y="1188"/>
                  <a:pt x="417" y="1188"/>
                </a:cubicBezTo>
                <a:lnTo>
                  <a:pt x="1203" y="1188"/>
                </a:lnTo>
                <a:lnTo>
                  <a:pt x="1203" y="3153"/>
                </a:lnTo>
                <a:cubicBezTo>
                  <a:pt x="1203" y="3248"/>
                  <a:pt x="1274" y="3332"/>
                  <a:pt x="1382" y="3332"/>
                </a:cubicBezTo>
                <a:cubicBezTo>
                  <a:pt x="1489" y="3332"/>
                  <a:pt x="1560" y="3248"/>
                  <a:pt x="1560" y="3153"/>
                </a:cubicBezTo>
                <a:lnTo>
                  <a:pt x="1560" y="796"/>
                </a:lnTo>
                <a:cubicBezTo>
                  <a:pt x="2253" y="495"/>
                  <a:pt x="2987" y="358"/>
                  <a:pt x="3700" y="358"/>
                </a:cubicBezTo>
                <a:close/>
                <a:moveTo>
                  <a:pt x="6608" y="7987"/>
                </a:moveTo>
                <a:lnTo>
                  <a:pt x="6608" y="9249"/>
                </a:lnTo>
                <a:lnTo>
                  <a:pt x="6501" y="9166"/>
                </a:lnTo>
                <a:cubicBezTo>
                  <a:pt x="6471" y="9136"/>
                  <a:pt x="6430" y="9121"/>
                  <a:pt x="6390" y="9121"/>
                </a:cubicBezTo>
                <a:cubicBezTo>
                  <a:pt x="6349" y="9121"/>
                  <a:pt x="6311" y="9136"/>
                  <a:pt x="6287" y="9166"/>
                </a:cubicBezTo>
                <a:lnTo>
                  <a:pt x="6168" y="9261"/>
                </a:lnTo>
                <a:lnTo>
                  <a:pt x="6168" y="8166"/>
                </a:lnTo>
                <a:cubicBezTo>
                  <a:pt x="6251" y="8118"/>
                  <a:pt x="6418" y="8058"/>
                  <a:pt x="6608" y="7987"/>
                </a:cubicBezTo>
                <a:close/>
                <a:moveTo>
                  <a:pt x="8273" y="0"/>
                </a:moveTo>
                <a:cubicBezTo>
                  <a:pt x="7438" y="0"/>
                  <a:pt x="6643" y="178"/>
                  <a:pt x="5989" y="486"/>
                </a:cubicBezTo>
                <a:cubicBezTo>
                  <a:pt x="5715" y="367"/>
                  <a:pt x="4858" y="10"/>
                  <a:pt x="3668" y="10"/>
                </a:cubicBezTo>
                <a:cubicBezTo>
                  <a:pt x="2858" y="10"/>
                  <a:pt x="2072" y="176"/>
                  <a:pt x="1322" y="510"/>
                </a:cubicBezTo>
                <a:cubicBezTo>
                  <a:pt x="1143" y="593"/>
                  <a:pt x="1191" y="796"/>
                  <a:pt x="1191" y="843"/>
                </a:cubicBezTo>
                <a:lnTo>
                  <a:pt x="405" y="843"/>
                </a:lnTo>
                <a:cubicBezTo>
                  <a:pt x="179" y="843"/>
                  <a:pt x="0" y="1022"/>
                  <a:pt x="0" y="1248"/>
                </a:cubicBezTo>
                <a:lnTo>
                  <a:pt x="0" y="8535"/>
                </a:lnTo>
                <a:cubicBezTo>
                  <a:pt x="0" y="8761"/>
                  <a:pt x="179" y="8939"/>
                  <a:pt x="405" y="8939"/>
                </a:cubicBezTo>
                <a:lnTo>
                  <a:pt x="5811" y="8939"/>
                </a:lnTo>
                <a:lnTo>
                  <a:pt x="5811" y="9630"/>
                </a:lnTo>
                <a:cubicBezTo>
                  <a:pt x="5811" y="9740"/>
                  <a:pt x="5889" y="9808"/>
                  <a:pt x="5977" y="9808"/>
                </a:cubicBezTo>
                <a:cubicBezTo>
                  <a:pt x="6013" y="9808"/>
                  <a:pt x="6050" y="9797"/>
                  <a:pt x="6084" y="9773"/>
                </a:cubicBezTo>
                <a:lnTo>
                  <a:pt x="6382" y="9535"/>
                </a:lnTo>
                <a:cubicBezTo>
                  <a:pt x="6656" y="9737"/>
                  <a:pt x="6668" y="9809"/>
                  <a:pt x="6787" y="9809"/>
                </a:cubicBezTo>
                <a:cubicBezTo>
                  <a:pt x="6894" y="9809"/>
                  <a:pt x="6966" y="9737"/>
                  <a:pt x="6966" y="9630"/>
                </a:cubicBezTo>
                <a:lnTo>
                  <a:pt x="6966" y="8939"/>
                </a:lnTo>
                <a:lnTo>
                  <a:pt x="9335" y="8939"/>
                </a:lnTo>
                <a:cubicBezTo>
                  <a:pt x="9442" y="8939"/>
                  <a:pt x="9513" y="8856"/>
                  <a:pt x="9513" y="8761"/>
                </a:cubicBezTo>
                <a:cubicBezTo>
                  <a:pt x="9513" y="8654"/>
                  <a:pt x="9442" y="8582"/>
                  <a:pt x="9335" y="8582"/>
                </a:cubicBezTo>
                <a:lnTo>
                  <a:pt x="6966" y="8582"/>
                </a:lnTo>
                <a:lnTo>
                  <a:pt x="6966" y="7892"/>
                </a:lnTo>
                <a:cubicBezTo>
                  <a:pt x="7400" y="7783"/>
                  <a:pt x="7847" y="7728"/>
                  <a:pt x="8295" y="7728"/>
                </a:cubicBezTo>
                <a:cubicBezTo>
                  <a:pt x="9025" y="7728"/>
                  <a:pt x="9760" y="7875"/>
                  <a:pt x="10454" y="8177"/>
                </a:cubicBezTo>
                <a:cubicBezTo>
                  <a:pt x="10483" y="8192"/>
                  <a:pt x="10514" y="8199"/>
                  <a:pt x="10544" y="8199"/>
                </a:cubicBezTo>
                <a:cubicBezTo>
                  <a:pt x="10662" y="8199"/>
                  <a:pt x="10776" y="8096"/>
                  <a:pt x="10776" y="7963"/>
                </a:cubicBezTo>
                <a:lnTo>
                  <a:pt x="10776" y="1177"/>
                </a:lnTo>
                <a:lnTo>
                  <a:pt x="11561" y="1177"/>
                </a:lnTo>
                <a:cubicBezTo>
                  <a:pt x="11597" y="1177"/>
                  <a:pt x="11621" y="1212"/>
                  <a:pt x="11621" y="1236"/>
                </a:cubicBezTo>
                <a:lnTo>
                  <a:pt x="11621" y="8535"/>
                </a:lnTo>
                <a:cubicBezTo>
                  <a:pt x="11621" y="8570"/>
                  <a:pt x="11597" y="8594"/>
                  <a:pt x="11561" y="8594"/>
                </a:cubicBezTo>
                <a:lnTo>
                  <a:pt x="10049" y="8594"/>
                </a:lnTo>
                <a:cubicBezTo>
                  <a:pt x="9942" y="8594"/>
                  <a:pt x="9871" y="8666"/>
                  <a:pt x="9871" y="8773"/>
                </a:cubicBezTo>
                <a:cubicBezTo>
                  <a:pt x="9871" y="8880"/>
                  <a:pt x="9942" y="8951"/>
                  <a:pt x="10049" y="8951"/>
                </a:cubicBezTo>
                <a:lnTo>
                  <a:pt x="11561" y="8951"/>
                </a:lnTo>
                <a:cubicBezTo>
                  <a:pt x="11788" y="8951"/>
                  <a:pt x="11966" y="8773"/>
                  <a:pt x="11966" y="8547"/>
                </a:cubicBezTo>
                <a:lnTo>
                  <a:pt x="11966" y="1236"/>
                </a:lnTo>
                <a:cubicBezTo>
                  <a:pt x="11954" y="998"/>
                  <a:pt x="11776" y="831"/>
                  <a:pt x="11549" y="831"/>
                </a:cubicBezTo>
                <a:lnTo>
                  <a:pt x="10764" y="831"/>
                </a:lnTo>
                <a:cubicBezTo>
                  <a:pt x="10752" y="784"/>
                  <a:pt x="10811" y="581"/>
                  <a:pt x="10633" y="498"/>
                </a:cubicBezTo>
                <a:cubicBezTo>
                  <a:pt x="9864" y="154"/>
                  <a:pt x="9051" y="0"/>
                  <a:pt x="827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9" name="Google Shape;2539;p49"/>
          <p:cNvSpPr/>
          <p:nvPr/>
        </p:nvSpPr>
        <p:spPr>
          <a:xfrm>
            <a:off x="541400" y="336850"/>
            <a:ext cx="4041000" cy="748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0" name="Google Shape;2540;p49"/>
          <p:cNvSpPr txBox="1"/>
          <p:nvPr>
            <p:ph type="title"/>
          </p:nvPr>
        </p:nvSpPr>
        <p:spPr>
          <a:xfrm>
            <a:off x="539550" y="340907"/>
            <a:ext cx="8064900" cy="74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Considerations</a:t>
            </a:r>
            <a:endParaRPr sz="1600"/>
          </a:p>
        </p:txBody>
      </p:sp>
      <p:grpSp>
        <p:nvGrpSpPr>
          <p:cNvPr id="2541" name="Google Shape;2541;p49"/>
          <p:cNvGrpSpPr/>
          <p:nvPr/>
        </p:nvGrpSpPr>
        <p:grpSpPr>
          <a:xfrm flipH="1" rot="10800000">
            <a:off x="672370" y="749745"/>
            <a:ext cx="1117714" cy="480760"/>
            <a:chOff x="6659230" y="279450"/>
            <a:chExt cx="2217246" cy="953700"/>
          </a:xfrm>
        </p:grpSpPr>
        <p:sp>
          <p:nvSpPr>
            <p:cNvPr id="2542" name="Google Shape;2542;p49"/>
            <p:cNvSpPr/>
            <p:nvPr/>
          </p:nvSpPr>
          <p:spPr>
            <a:xfrm>
              <a:off x="6659230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3" name="Google Shape;2543;p49"/>
            <p:cNvSpPr/>
            <p:nvPr/>
          </p:nvSpPr>
          <p:spPr>
            <a:xfrm>
              <a:off x="6892279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4" name="Google Shape;2544;p49"/>
            <p:cNvSpPr/>
            <p:nvPr/>
          </p:nvSpPr>
          <p:spPr>
            <a:xfrm>
              <a:off x="7235778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5" name="Google Shape;2545;p49"/>
            <p:cNvSpPr/>
            <p:nvPr/>
          </p:nvSpPr>
          <p:spPr>
            <a:xfrm>
              <a:off x="7579277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6" name="Google Shape;2546;p49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47" name="Google Shape;2547;p49"/>
          <p:cNvSpPr/>
          <p:nvPr/>
        </p:nvSpPr>
        <p:spPr>
          <a:xfrm>
            <a:off x="7863721" y="929902"/>
            <a:ext cx="338400" cy="3312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48" name="Google Shape;2548;p49"/>
          <p:cNvGrpSpPr/>
          <p:nvPr/>
        </p:nvGrpSpPr>
        <p:grpSpPr>
          <a:xfrm flipH="1">
            <a:off x="6659878" y="1613522"/>
            <a:ext cx="526339" cy="589947"/>
            <a:chOff x="1690218" y="1609641"/>
            <a:chExt cx="526339" cy="577699"/>
          </a:xfrm>
        </p:grpSpPr>
        <p:sp>
          <p:nvSpPr>
            <p:cNvPr id="2549" name="Google Shape;2549;p49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0" name="Google Shape;2550;p49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51" name="Google Shape;2551;p49"/>
          <p:cNvGrpSpPr/>
          <p:nvPr/>
        </p:nvGrpSpPr>
        <p:grpSpPr>
          <a:xfrm>
            <a:off x="6749497" y="1796380"/>
            <a:ext cx="340257" cy="315341"/>
            <a:chOff x="1989449" y="4282269"/>
            <a:chExt cx="374774" cy="346073"/>
          </a:xfrm>
        </p:grpSpPr>
        <p:sp>
          <p:nvSpPr>
            <p:cNvPr id="2552" name="Google Shape;2552;p49"/>
            <p:cNvSpPr/>
            <p:nvPr/>
          </p:nvSpPr>
          <p:spPr>
            <a:xfrm>
              <a:off x="2067590" y="4506432"/>
              <a:ext cx="78172" cy="70941"/>
            </a:xfrm>
            <a:custGeom>
              <a:rect b="b" l="l" r="r" t="t"/>
              <a:pathLst>
                <a:path extrusionOk="0" h="2227" w="2454">
                  <a:moveTo>
                    <a:pt x="1231" y="325"/>
                  </a:moveTo>
                  <a:cubicBezTo>
                    <a:pt x="1435" y="325"/>
                    <a:pt x="1638" y="399"/>
                    <a:pt x="1786" y="548"/>
                  </a:cubicBezTo>
                  <a:cubicBezTo>
                    <a:pt x="2096" y="857"/>
                    <a:pt x="2096" y="1369"/>
                    <a:pt x="1786" y="1667"/>
                  </a:cubicBezTo>
                  <a:cubicBezTo>
                    <a:pt x="1626" y="1822"/>
                    <a:pt x="1420" y="1899"/>
                    <a:pt x="1218" y="1899"/>
                  </a:cubicBezTo>
                  <a:cubicBezTo>
                    <a:pt x="1016" y="1899"/>
                    <a:pt x="816" y="1822"/>
                    <a:pt x="667" y="1667"/>
                  </a:cubicBezTo>
                  <a:cubicBezTo>
                    <a:pt x="358" y="1357"/>
                    <a:pt x="358" y="845"/>
                    <a:pt x="667" y="548"/>
                  </a:cubicBezTo>
                  <a:cubicBezTo>
                    <a:pt x="822" y="399"/>
                    <a:pt x="1027" y="325"/>
                    <a:pt x="1231" y="325"/>
                  </a:cubicBezTo>
                  <a:close/>
                  <a:moveTo>
                    <a:pt x="1237" y="0"/>
                  </a:moveTo>
                  <a:cubicBezTo>
                    <a:pt x="950" y="0"/>
                    <a:pt x="661" y="107"/>
                    <a:pt x="441" y="322"/>
                  </a:cubicBezTo>
                  <a:cubicBezTo>
                    <a:pt x="1" y="762"/>
                    <a:pt x="1" y="1476"/>
                    <a:pt x="441" y="1905"/>
                  </a:cubicBezTo>
                  <a:cubicBezTo>
                    <a:pt x="655" y="2119"/>
                    <a:pt x="944" y="2227"/>
                    <a:pt x="1233" y="2227"/>
                  </a:cubicBezTo>
                  <a:cubicBezTo>
                    <a:pt x="1522" y="2227"/>
                    <a:pt x="1810" y="2119"/>
                    <a:pt x="2025" y="1905"/>
                  </a:cubicBezTo>
                  <a:cubicBezTo>
                    <a:pt x="2453" y="1476"/>
                    <a:pt x="2453" y="762"/>
                    <a:pt x="2025" y="322"/>
                  </a:cubicBezTo>
                  <a:cubicBezTo>
                    <a:pt x="1810" y="107"/>
                    <a:pt x="1525" y="0"/>
                    <a:pt x="1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3" name="Google Shape;2553;p49"/>
            <p:cNvSpPr/>
            <p:nvPr/>
          </p:nvSpPr>
          <p:spPr>
            <a:xfrm>
              <a:off x="2036117" y="4422972"/>
              <a:ext cx="77790" cy="70973"/>
            </a:xfrm>
            <a:custGeom>
              <a:rect b="b" l="l" r="r" t="t"/>
              <a:pathLst>
                <a:path extrusionOk="0" h="2228" w="2442">
                  <a:moveTo>
                    <a:pt x="1224" y="328"/>
                  </a:moveTo>
                  <a:cubicBezTo>
                    <a:pt x="1426" y="328"/>
                    <a:pt x="1626" y="406"/>
                    <a:pt x="1774" y="560"/>
                  </a:cubicBezTo>
                  <a:cubicBezTo>
                    <a:pt x="2084" y="882"/>
                    <a:pt x="2084" y="1382"/>
                    <a:pt x="1774" y="1680"/>
                  </a:cubicBezTo>
                  <a:cubicBezTo>
                    <a:pt x="1620" y="1834"/>
                    <a:pt x="1420" y="1912"/>
                    <a:pt x="1219" y="1912"/>
                  </a:cubicBezTo>
                  <a:cubicBezTo>
                    <a:pt x="1018" y="1912"/>
                    <a:pt x="816" y="1834"/>
                    <a:pt x="655" y="1680"/>
                  </a:cubicBezTo>
                  <a:cubicBezTo>
                    <a:pt x="346" y="1370"/>
                    <a:pt x="346" y="858"/>
                    <a:pt x="655" y="560"/>
                  </a:cubicBezTo>
                  <a:cubicBezTo>
                    <a:pt x="816" y="406"/>
                    <a:pt x="1021" y="328"/>
                    <a:pt x="1224" y="328"/>
                  </a:cubicBezTo>
                  <a:close/>
                  <a:moveTo>
                    <a:pt x="1227" y="1"/>
                  </a:moveTo>
                  <a:cubicBezTo>
                    <a:pt x="941" y="1"/>
                    <a:pt x="655" y="108"/>
                    <a:pt x="441" y="322"/>
                  </a:cubicBezTo>
                  <a:cubicBezTo>
                    <a:pt x="0" y="763"/>
                    <a:pt x="0" y="1477"/>
                    <a:pt x="441" y="1906"/>
                  </a:cubicBezTo>
                  <a:cubicBezTo>
                    <a:pt x="655" y="2120"/>
                    <a:pt x="941" y="2227"/>
                    <a:pt x="1227" y="2227"/>
                  </a:cubicBezTo>
                  <a:cubicBezTo>
                    <a:pt x="1512" y="2227"/>
                    <a:pt x="1798" y="2120"/>
                    <a:pt x="2012" y="1906"/>
                  </a:cubicBezTo>
                  <a:cubicBezTo>
                    <a:pt x="2441" y="1477"/>
                    <a:pt x="2441" y="775"/>
                    <a:pt x="2012" y="322"/>
                  </a:cubicBezTo>
                  <a:cubicBezTo>
                    <a:pt x="1798" y="108"/>
                    <a:pt x="1512" y="1"/>
                    <a:pt x="12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4" name="Google Shape;2554;p49"/>
            <p:cNvSpPr/>
            <p:nvPr/>
          </p:nvSpPr>
          <p:spPr>
            <a:xfrm>
              <a:off x="2073292" y="4336327"/>
              <a:ext cx="77758" cy="71419"/>
            </a:xfrm>
            <a:custGeom>
              <a:rect b="b" l="l" r="r" t="t"/>
              <a:pathLst>
                <a:path extrusionOk="0" h="2242" w="2441">
                  <a:moveTo>
                    <a:pt x="1231" y="345"/>
                  </a:moveTo>
                  <a:cubicBezTo>
                    <a:pt x="1435" y="345"/>
                    <a:pt x="1637" y="423"/>
                    <a:pt x="1786" y="578"/>
                  </a:cubicBezTo>
                  <a:cubicBezTo>
                    <a:pt x="2084" y="875"/>
                    <a:pt x="2084" y="1375"/>
                    <a:pt x="1786" y="1697"/>
                  </a:cubicBezTo>
                  <a:cubicBezTo>
                    <a:pt x="1631" y="1852"/>
                    <a:pt x="1426" y="1929"/>
                    <a:pt x="1222" y="1929"/>
                  </a:cubicBezTo>
                  <a:cubicBezTo>
                    <a:pt x="1018" y="1929"/>
                    <a:pt x="816" y="1852"/>
                    <a:pt x="667" y="1697"/>
                  </a:cubicBezTo>
                  <a:cubicBezTo>
                    <a:pt x="357" y="1375"/>
                    <a:pt x="357" y="875"/>
                    <a:pt x="667" y="578"/>
                  </a:cubicBezTo>
                  <a:cubicBezTo>
                    <a:pt x="822" y="423"/>
                    <a:pt x="1027" y="345"/>
                    <a:pt x="1231" y="345"/>
                  </a:cubicBezTo>
                  <a:close/>
                  <a:moveTo>
                    <a:pt x="1216" y="0"/>
                  </a:moveTo>
                  <a:cubicBezTo>
                    <a:pt x="929" y="0"/>
                    <a:pt x="643" y="113"/>
                    <a:pt x="429" y="339"/>
                  </a:cubicBezTo>
                  <a:cubicBezTo>
                    <a:pt x="0" y="768"/>
                    <a:pt x="0" y="1482"/>
                    <a:pt x="429" y="1911"/>
                  </a:cubicBezTo>
                  <a:cubicBezTo>
                    <a:pt x="643" y="2131"/>
                    <a:pt x="929" y="2242"/>
                    <a:pt x="1216" y="2242"/>
                  </a:cubicBezTo>
                  <a:cubicBezTo>
                    <a:pt x="1503" y="2242"/>
                    <a:pt x="1792" y="2131"/>
                    <a:pt x="2012" y="1911"/>
                  </a:cubicBezTo>
                  <a:cubicBezTo>
                    <a:pt x="2441" y="1482"/>
                    <a:pt x="2441" y="768"/>
                    <a:pt x="2012" y="339"/>
                  </a:cubicBezTo>
                  <a:cubicBezTo>
                    <a:pt x="1792" y="113"/>
                    <a:pt x="1503" y="0"/>
                    <a:pt x="12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5" name="Google Shape;2555;p49"/>
            <p:cNvSpPr/>
            <p:nvPr/>
          </p:nvSpPr>
          <p:spPr>
            <a:xfrm>
              <a:off x="2181376" y="4334606"/>
              <a:ext cx="126719" cy="117449"/>
            </a:xfrm>
            <a:custGeom>
              <a:rect b="b" l="l" r="r" t="t"/>
              <a:pathLst>
                <a:path extrusionOk="0" h="3687" w="3978">
                  <a:moveTo>
                    <a:pt x="2013" y="1"/>
                  </a:moveTo>
                  <a:cubicBezTo>
                    <a:pt x="1542" y="1"/>
                    <a:pt x="1072" y="179"/>
                    <a:pt x="715" y="536"/>
                  </a:cubicBezTo>
                  <a:cubicBezTo>
                    <a:pt x="0" y="1251"/>
                    <a:pt x="0" y="2429"/>
                    <a:pt x="715" y="3144"/>
                  </a:cubicBezTo>
                  <a:cubicBezTo>
                    <a:pt x="1078" y="3507"/>
                    <a:pt x="1551" y="3686"/>
                    <a:pt x="2023" y="3686"/>
                  </a:cubicBezTo>
                  <a:cubicBezTo>
                    <a:pt x="2558" y="3686"/>
                    <a:pt x="3092" y="3456"/>
                    <a:pt x="3465" y="3001"/>
                  </a:cubicBezTo>
                  <a:cubicBezTo>
                    <a:pt x="3525" y="2918"/>
                    <a:pt x="3513" y="2810"/>
                    <a:pt x="3429" y="2751"/>
                  </a:cubicBezTo>
                  <a:cubicBezTo>
                    <a:pt x="3401" y="2732"/>
                    <a:pt x="3367" y="2722"/>
                    <a:pt x="3332" y="2722"/>
                  </a:cubicBezTo>
                  <a:cubicBezTo>
                    <a:pt x="3280" y="2722"/>
                    <a:pt x="3227" y="2744"/>
                    <a:pt x="3191" y="2787"/>
                  </a:cubicBezTo>
                  <a:cubicBezTo>
                    <a:pt x="2893" y="3168"/>
                    <a:pt x="2452" y="3359"/>
                    <a:pt x="2009" y="3359"/>
                  </a:cubicBezTo>
                  <a:cubicBezTo>
                    <a:pt x="1620" y="3359"/>
                    <a:pt x="1229" y="3212"/>
                    <a:pt x="929" y="2918"/>
                  </a:cubicBezTo>
                  <a:cubicBezTo>
                    <a:pt x="334" y="2322"/>
                    <a:pt x="334" y="1370"/>
                    <a:pt x="929" y="774"/>
                  </a:cubicBezTo>
                  <a:cubicBezTo>
                    <a:pt x="1227" y="477"/>
                    <a:pt x="1614" y="328"/>
                    <a:pt x="2001" y="328"/>
                  </a:cubicBezTo>
                  <a:cubicBezTo>
                    <a:pt x="2388" y="328"/>
                    <a:pt x="2775" y="477"/>
                    <a:pt x="3072" y="774"/>
                  </a:cubicBezTo>
                  <a:cubicBezTo>
                    <a:pt x="3465" y="1155"/>
                    <a:pt x="3620" y="1727"/>
                    <a:pt x="3465" y="2263"/>
                  </a:cubicBezTo>
                  <a:cubicBezTo>
                    <a:pt x="3441" y="2358"/>
                    <a:pt x="3501" y="2441"/>
                    <a:pt x="3572" y="2477"/>
                  </a:cubicBezTo>
                  <a:cubicBezTo>
                    <a:pt x="3585" y="2481"/>
                    <a:pt x="3598" y="2482"/>
                    <a:pt x="3611" y="2482"/>
                  </a:cubicBezTo>
                  <a:cubicBezTo>
                    <a:pt x="3683" y="2482"/>
                    <a:pt x="3755" y="2430"/>
                    <a:pt x="3775" y="2370"/>
                  </a:cubicBezTo>
                  <a:cubicBezTo>
                    <a:pt x="3977" y="1715"/>
                    <a:pt x="3799" y="1013"/>
                    <a:pt x="3310" y="536"/>
                  </a:cubicBezTo>
                  <a:cubicBezTo>
                    <a:pt x="2953" y="179"/>
                    <a:pt x="2483" y="1"/>
                    <a:pt x="2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6" name="Google Shape;2556;p49"/>
            <p:cNvSpPr/>
            <p:nvPr/>
          </p:nvSpPr>
          <p:spPr>
            <a:xfrm>
              <a:off x="1989449" y="4282269"/>
              <a:ext cx="374774" cy="346073"/>
            </a:xfrm>
            <a:custGeom>
              <a:rect b="b" l="l" r="r" t="t"/>
              <a:pathLst>
                <a:path extrusionOk="0" h="10864" w="11765">
                  <a:moveTo>
                    <a:pt x="6254" y="0"/>
                  </a:moveTo>
                  <a:cubicBezTo>
                    <a:pt x="6237" y="0"/>
                    <a:pt x="6221" y="0"/>
                    <a:pt x="6204" y="1"/>
                  </a:cubicBezTo>
                  <a:cubicBezTo>
                    <a:pt x="4001" y="12"/>
                    <a:pt x="2144" y="1310"/>
                    <a:pt x="1263" y="3108"/>
                  </a:cubicBezTo>
                  <a:cubicBezTo>
                    <a:pt x="1215" y="3179"/>
                    <a:pt x="1263" y="3287"/>
                    <a:pt x="1334" y="3334"/>
                  </a:cubicBezTo>
                  <a:cubicBezTo>
                    <a:pt x="1353" y="3344"/>
                    <a:pt x="1374" y="3348"/>
                    <a:pt x="1396" y="3348"/>
                  </a:cubicBezTo>
                  <a:cubicBezTo>
                    <a:pt x="1458" y="3348"/>
                    <a:pt x="1525" y="3312"/>
                    <a:pt x="1561" y="3251"/>
                  </a:cubicBezTo>
                  <a:cubicBezTo>
                    <a:pt x="1811" y="2739"/>
                    <a:pt x="2144" y="2275"/>
                    <a:pt x="2561" y="1858"/>
                  </a:cubicBezTo>
                  <a:cubicBezTo>
                    <a:pt x="3567" y="846"/>
                    <a:pt x="4895" y="340"/>
                    <a:pt x="6228" y="340"/>
                  </a:cubicBezTo>
                  <a:cubicBezTo>
                    <a:pt x="7544" y="340"/>
                    <a:pt x="8865" y="834"/>
                    <a:pt x="9883" y="1822"/>
                  </a:cubicBezTo>
                  <a:cubicBezTo>
                    <a:pt x="10621" y="2560"/>
                    <a:pt x="11109" y="3477"/>
                    <a:pt x="11324" y="4477"/>
                  </a:cubicBezTo>
                  <a:cubicBezTo>
                    <a:pt x="11492" y="5318"/>
                    <a:pt x="10844" y="6029"/>
                    <a:pt x="10051" y="6029"/>
                  </a:cubicBezTo>
                  <a:cubicBezTo>
                    <a:pt x="9946" y="6029"/>
                    <a:pt x="9837" y="6016"/>
                    <a:pt x="9728" y="5989"/>
                  </a:cubicBezTo>
                  <a:cubicBezTo>
                    <a:pt x="9511" y="5939"/>
                    <a:pt x="9295" y="5915"/>
                    <a:pt x="9085" y="5915"/>
                  </a:cubicBezTo>
                  <a:cubicBezTo>
                    <a:pt x="7462" y="5915"/>
                    <a:pt x="6126" y="7342"/>
                    <a:pt x="6347" y="9049"/>
                  </a:cubicBezTo>
                  <a:cubicBezTo>
                    <a:pt x="6469" y="9867"/>
                    <a:pt x="5812" y="10535"/>
                    <a:pt x="5051" y="10535"/>
                  </a:cubicBezTo>
                  <a:cubicBezTo>
                    <a:pt x="4925" y="10535"/>
                    <a:pt x="4796" y="10517"/>
                    <a:pt x="4668" y="10478"/>
                  </a:cubicBezTo>
                  <a:cubicBezTo>
                    <a:pt x="1989" y="9645"/>
                    <a:pt x="334" y="6704"/>
                    <a:pt x="1322" y="3834"/>
                  </a:cubicBezTo>
                  <a:cubicBezTo>
                    <a:pt x="1346" y="3751"/>
                    <a:pt x="1311" y="3656"/>
                    <a:pt x="1215" y="3632"/>
                  </a:cubicBezTo>
                  <a:cubicBezTo>
                    <a:pt x="1196" y="3624"/>
                    <a:pt x="1176" y="3620"/>
                    <a:pt x="1157" y="3620"/>
                  </a:cubicBezTo>
                  <a:cubicBezTo>
                    <a:pt x="1092" y="3620"/>
                    <a:pt x="1031" y="3663"/>
                    <a:pt x="1013" y="3727"/>
                  </a:cubicBezTo>
                  <a:cubicBezTo>
                    <a:pt x="1" y="6704"/>
                    <a:pt x="1668" y="9859"/>
                    <a:pt x="4585" y="10788"/>
                  </a:cubicBezTo>
                  <a:cubicBezTo>
                    <a:pt x="4749" y="10839"/>
                    <a:pt x="4915" y="10864"/>
                    <a:pt x="5079" y="10864"/>
                  </a:cubicBezTo>
                  <a:cubicBezTo>
                    <a:pt x="5451" y="10864"/>
                    <a:pt x="5811" y="10734"/>
                    <a:pt x="6109" y="10478"/>
                  </a:cubicBezTo>
                  <a:cubicBezTo>
                    <a:pt x="6549" y="10121"/>
                    <a:pt x="6752" y="9549"/>
                    <a:pt x="6680" y="9002"/>
                  </a:cubicBezTo>
                  <a:cubicBezTo>
                    <a:pt x="6481" y="7520"/>
                    <a:pt x="7653" y="6252"/>
                    <a:pt x="9076" y="6252"/>
                  </a:cubicBezTo>
                  <a:cubicBezTo>
                    <a:pt x="9266" y="6252"/>
                    <a:pt x="9461" y="6275"/>
                    <a:pt x="9657" y="6323"/>
                  </a:cubicBezTo>
                  <a:cubicBezTo>
                    <a:pt x="9781" y="6352"/>
                    <a:pt x="9908" y="6367"/>
                    <a:pt x="10033" y="6367"/>
                  </a:cubicBezTo>
                  <a:cubicBezTo>
                    <a:pt x="10460" y="6367"/>
                    <a:pt x="10880" y="6200"/>
                    <a:pt x="11193" y="5906"/>
                  </a:cubicBezTo>
                  <a:cubicBezTo>
                    <a:pt x="11574" y="5513"/>
                    <a:pt x="11764" y="4965"/>
                    <a:pt x="11645" y="4418"/>
                  </a:cubicBezTo>
                  <a:cubicBezTo>
                    <a:pt x="11113" y="1897"/>
                    <a:pt x="8910" y="0"/>
                    <a:pt x="62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560" name="Shape 2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" name="Google Shape;2561;p50"/>
          <p:cNvSpPr/>
          <p:nvPr/>
        </p:nvSpPr>
        <p:spPr>
          <a:xfrm>
            <a:off x="52950" y="696463"/>
            <a:ext cx="4028100" cy="3668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2" name="Google Shape;2562;p50"/>
          <p:cNvSpPr txBox="1"/>
          <p:nvPr>
            <p:ph idx="1" type="subTitle"/>
          </p:nvPr>
        </p:nvSpPr>
        <p:spPr>
          <a:xfrm>
            <a:off x="143775" y="1950725"/>
            <a:ext cx="3091500" cy="240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want the best of both worlds: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The</a:t>
            </a:r>
            <a:r>
              <a:rPr b="1" lang="en"/>
              <a:t> </a:t>
            </a:r>
            <a:r>
              <a:rPr b="1" lang="en">
                <a:solidFill>
                  <a:srgbClr val="496530"/>
                </a:solidFill>
              </a:rPr>
              <a:t>everyday memory archival</a:t>
            </a:r>
            <a:r>
              <a:rPr b="1" lang="en"/>
              <a:t> </a:t>
            </a:r>
            <a:r>
              <a:rPr lang="en"/>
              <a:t>and </a:t>
            </a:r>
            <a:r>
              <a:rPr b="1" lang="en">
                <a:solidFill>
                  <a:srgbClr val="496530"/>
                </a:solidFill>
              </a:rPr>
              <a:t>emotional aspect</a:t>
            </a:r>
            <a:r>
              <a:rPr b="1" lang="en"/>
              <a:t> </a:t>
            </a:r>
            <a:r>
              <a:rPr lang="en"/>
              <a:t>from the “Memory Pages” Realization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The </a:t>
            </a:r>
            <a:r>
              <a:rPr b="1" lang="en">
                <a:solidFill>
                  <a:srgbClr val="C37451"/>
                </a:solidFill>
              </a:rPr>
              <a:t>quick, fun</a:t>
            </a:r>
            <a:r>
              <a:rPr lang="en"/>
              <a:t>, and </a:t>
            </a:r>
            <a:r>
              <a:rPr b="1" lang="en">
                <a:solidFill>
                  <a:srgbClr val="C37451"/>
                </a:solidFill>
              </a:rPr>
              <a:t>symbolic</a:t>
            </a:r>
            <a:r>
              <a:rPr b="1" lang="en"/>
              <a:t> </a:t>
            </a:r>
            <a:r>
              <a:rPr lang="en"/>
              <a:t>representation of associations from the “Posting Prompts” Realization</a:t>
            </a:r>
            <a:endParaRPr/>
          </a:p>
        </p:txBody>
      </p:sp>
      <p:sp>
        <p:nvSpPr>
          <p:cNvPr id="2563" name="Google Shape;2563;p50"/>
          <p:cNvSpPr txBox="1"/>
          <p:nvPr>
            <p:ph type="title"/>
          </p:nvPr>
        </p:nvSpPr>
        <p:spPr>
          <a:xfrm>
            <a:off x="143775" y="950725"/>
            <a:ext cx="4308300" cy="100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Design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(+ Why It’s Superior) </a:t>
            </a:r>
            <a:endParaRPr/>
          </a:p>
        </p:txBody>
      </p:sp>
      <p:sp>
        <p:nvSpPr>
          <p:cNvPr id="2564" name="Google Shape;2564;p50"/>
          <p:cNvSpPr/>
          <p:nvPr/>
        </p:nvSpPr>
        <p:spPr>
          <a:xfrm>
            <a:off x="4402804" y="830290"/>
            <a:ext cx="338400" cy="3312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65" name="Google Shape;2565;p50"/>
          <p:cNvGrpSpPr/>
          <p:nvPr/>
        </p:nvGrpSpPr>
        <p:grpSpPr>
          <a:xfrm>
            <a:off x="543996" y="4700316"/>
            <a:ext cx="1220804" cy="377203"/>
            <a:chOff x="7812047" y="4100311"/>
            <a:chExt cx="715511" cy="608196"/>
          </a:xfrm>
        </p:grpSpPr>
        <p:grpSp>
          <p:nvGrpSpPr>
            <p:cNvPr id="2566" name="Google Shape;2566;p50"/>
            <p:cNvGrpSpPr/>
            <p:nvPr/>
          </p:nvGrpSpPr>
          <p:grpSpPr>
            <a:xfrm>
              <a:off x="7812047" y="4153807"/>
              <a:ext cx="715511" cy="554700"/>
              <a:chOff x="7812047" y="4153807"/>
              <a:chExt cx="715511" cy="554700"/>
            </a:xfrm>
          </p:grpSpPr>
          <p:sp>
            <p:nvSpPr>
              <p:cNvPr id="2567" name="Google Shape;2567;p50"/>
              <p:cNvSpPr/>
              <p:nvPr/>
            </p:nvSpPr>
            <p:spPr>
              <a:xfrm rot="5400000">
                <a:off x="7954858" y="4135807"/>
                <a:ext cx="554700" cy="590700"/>
              </a:xfrm>
              <a:prstGeom prst="upArrow">
                <a:avLst>
                  <a:gd fmla="val 50000" name="adj1"/>
                  <a:gd fmla="val 50000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8" name="Google Shape;2568;p50"/>
              <p:cNvSpPr/>
              <p:nvPr/>
            </p:nvSpPr>
            <p:spPr>
              <a:xfrm>
                <a:off x="7812047" y="4228209"/>
                <a:ext cx="86400" cy="339300"/>
              </a:xfrm>
              <a:prstGeom prst="rect">
                <a:avLst/>
              </a:prstGeom>
              <a:solidFill>
                <a:schemeClr val="l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569" name="Google Shape;2569;p50"/>
            <p:cNvSpPr/>
            <p:nvPr/>
          </p:nvSpPr>
          <p:spPr>
            <a:xfrm rot="5400000">
              <a:off x="7942026" y="4082311"/>
              <a:ext cx="554700" cy="5907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70" name="Google Shape;2570;p50"/>
          <p:cNvSpPr/>
          <p:nvPr/>
        </p:nvSpPr>
        <p:spPr>
          <a:xfrm>
            <a:off x="8397980" y="3103394"/>
            <a:ext cx="429900" cy="4182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574" name="Shape 2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5" name="Google Shape;2575;p51"/>
          <p:cNvSpPr/>
          <p:nvPr/>
        </p:nvSpPr>
        <p:spPr>
          <a:xfrm>
            <a:off x="96425" y="150950"/>
            <a:ext cx="4028100" cy="4382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6" name="Google Shape;2576;p51"/>
          <p:cNvSpPr txBox="1"/>
          <p:nvPr>
            <p:ph idx="1" type="subTitle"/>
          </p:nvPr>
        </p:nvSpPr>
        <p:spPr>
          <a:xfrm>
            <a:off x="195925" y="1364125"/>
            <a:ext cx="3754800" cy="8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want the best of both worlds: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>
                <a:solidFill>
                  <a:srgbClr val="496530"/>
                </a:solidFill>
              </a:rPr>
              <a:t>Everyday memory archival</a:t>
            </a:r>
            <a:r>
              <a:rPr b="1" lang="en"/>
              <a:t> </a:t>
            </a:r>
            <a:r>
              <a:rPr lang="en"/>
              <a:t>and </a:t>
            </a:r>
            <a:r>
              <a:rPr b="1" lang="en">
                <a:solidFill>
                  <a:srgbClr val="496530"/>
                </a:solidFill>
              </a:rPr>
              <a:t>emotional aspect</a:t>
            </a:r>
            <a:endParaRPr b="1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>
                <a:solidFill>
                  <a:srgbClr val="C37451"/>
                </a:solidFill>
              </a:rPr>
              <a:t>Quick, fun</a:t>
            </a:r>
            <a:r>
              <a:rPr lang="en"/>
              <a:t>, and </a:t>
            </a:r>
            <a:r>
              <a:rPr b="1" lang="en">
                <a:solidFill>
                  <a:srgbClr val="C37451"/>
                </a:solidFill>
              </a:rPr>
              <a:t>symbolic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Instead of asking only the </a:t>
            </a:r>
            <a:r>
              <a:rPr b="1" lang="en">
                <a:solidFill>
                  <a:srgbClr val="C37451"/>
                </a:solidFill>
              </a:rPr>
              <a:t>theme question</a:t>
            </a:r>
            <a:r>
              <a:rPr lang="en"/>
              <a:t> in relation to their song, ask users to </a:t>
            </a:r>
            <a:r>
              <a:rPr b="1" lang="en">
                <a:solidFill>
                  <a:srgbClr val="496530"/>
                </a:solidFill>
              </a:rPr>
              <a:t>log</a:t>
            </a:r>
            <a:r>
              <a:rPr lang="en"/>
              <a:t> what </a:t>
            </a:r>
            <a:r>
              <a:rPr b="1" lang="en">
                <a:solidFill>
                  <a:srgbClr val="496530"/>
                </a:solidFill>
              </a:rPr>
              <a:t>they’re feeling and doing</a:t>
            </a:r>
            <a:r>
              <a:rPr lang="en"/>
              <a:t> </a:t>
            </a:r>
            <a:r>
              <a:rPr b="1" lang="en">
                <a:solidFill>
                  <a:srgbClr val="C37451"/>
                </a:solidFill>
              </a:rPr>
              <a:t>from a selection</a:t>
            </a:r>
            <a:r>
              <a:rPr lang="en"/>
              <a:t>, then let them </a:t>
            </a:r>
            <a:r>
              <a:rPr b="1" lang="en">
                <a:solidFill>
                  <a:srgbClr val="496530"/>
                </a:solidFill>
              </a:rPr>
              <a:t>look back on all the songs</a:t>
            </a:r>
            <a:r>
              <a:rPr lang="en"/>
              <a:t> they associated with a certain feeling or activity.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7" name="Google Shape;2577;p51"/>
          <p:cNvSpPr txBox="1"/>
          <p:nvPr>
            <p:ph type="title"/>
          </p:nvPr>
        </p:nvSpPr>
        <p:spPr>
          <a:xfrm>
            <a:off x="195925" y="364125"/>
            <a:ext cx="3754800" cy="100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Design (+ Why It’s Superior) </a:t>
            </a:r>
            <a:endParaRPr/>
          </a:p>
        </p:txBody>
      </p:sp>
      <p:sp>
        <p:nvSpPr>
          <p:cNvPr id="2578" name="Google Shape;2578;p51"/>
          <p:cNvSpPr/>
          <p:nvPr/>
        </p:nvSpPr>
        <p:spPr>
          <a:xfrm>
            <a:off x="4402804" y="830290"/>
            <a:ext cx="338400" cy="3312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79" name="Google Shape;2579;p51"/>
          <p:cNvGrpSpPr/>
          <p:nvPr/>
        </p:nvGrpSpPr>
        <p:grpSpPr>
          <a:xfrm>
            <a:off x="543996" y="4700316"/>
            <a:ext cx="1220804" cy="377203"/>
            <a:chOff x="7812047" y="4100311"/>
            <a:chExt cx="715511" cy="608196"/>
          </a:xfrm>
        </p:grpSpPr>
        <p:grpSp>
          <p:nvGrpSpPr>
            <p:cNvPr id="2580" name="Google Shape;2580;p51"/>
            <p:cNvGrpSpPr/>
            <p:nvPr/>
          </p:nvGrpSpPr>
          <p:grpSpPr>
            <a:xfrm>
              <a:off x="7812047" y="4153807"/>
              <a:ext cx="715511" cy="554700"/>
              <a:chOff x="7812047" y="4153807"/>
              <a:chExt cx="715511" cy="554700"/>
            </a:xfrm>
          </p:grpSpPr>
          <p:sp>
            <p:nvSpPr>
              <p:cNvPr id="2581" name="Google Shape;2581;p51"/>
              <p:cNvSpPr/>
              <p:nvPr/>
            </p:nvSpPr>
            <p:spPr>
              <a:xfrm rot="5400000">
                <a:off x="7954858" y="4135807"/>
                <a:ext cx="554700" cy="590700"/>
              </a:xfrm>
              <a:prstGeom prst="upArrow">
                <a:avLst>
                  <a:gd fmla="val 50000" name="adj1"/>
                  <a:gd fmla="val 50000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2" name="Google Shape;2582;p51"/>
              <p:cNvSpPr/>
              <p:nvPr/>
            </p:nvSpPr>
            <p:spPr>
              <a:xfrm>
                <a:off x="7812047" y="4228209"/>
                <a:ext cx="86400" cy="339300"/>
              </a:xfrm>
              <a:prstGeom prst="rect">
                <a:avLst/>
              </a:prstGeom>
              <a:solidFill>
                <a:schemeClr val="l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583" name="Google Shape;2583;p51"/>
            <p:cNvSpPr/>
            <p:nvPr/>
          </p:nvSpPr>
          <p:spPr>
            <a:xfrm rot="5400000">
              <a:off x="7942026" y="4082311"/>
              <a:ext cx="554700" cy="5907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84" name="Google Shape;2584;p51"/>
          <p:cNvSpPr/>
          <p:nvPr/>
        </p:nvSpPr>
        <p:spPr>
          <a:xfrm>
            <a:off x="8397980" y="3103394"/>
            <a:ext cx="429900" cy="4182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85" name="Google Shape;2585;p51"/>
          <p:cNvPicPr preferRelativeResize="0"/>
          <p:nvPr/>
        </p:nvPicPr>
        <p:blipFill rotWithShape="1">
          <a:blip r:embed="rId3">
            <a:alphaModFix/>
          </a:blip>
          <a:srcRect b="21807" l="8659" r="74562" t="37038"/>
          <a:stretch/>
        </p:blipFill>
        <p:spPr>
          <a:xfrm>
            <a:off x="4238025" y="219800"/>
            <a:ext cx="2151327" cy="3957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6" name="Google Shape;2586;p51"/>
          <p:cNvPicPr preferRelativeResize="0"/>
          <p:nvPr/>
        </p:nvPicPr>
        <p:blipFill rotWithShape="1">
          <a:blip r:embed="rId4">
            <a:alphaModFix/>
          </a:blip>
          <a:srcRect b="5922" l="59043" r="5983" t="29773"/>
          <a:stretch/>
        </p:blipFill>
        <p:spPr>
          <a:xfrm>
            <a:off x="6502850" y="306750"/>
            <a:ext cx="2398474" cy="330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0" name="Shape 2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" name="Google Shape;2591;p52"/>
          <p:cNvSpPr/>
          <p:nvPr/>
        </p:nvSpPr>
        <p:spPr>
          <a:xfrm>
            <a:off x="96425" y="886350"/>
            <a:ext cx="4028100" cy="3370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2" name="Google Shape;2592;p52"/>
          <p:cNvSpPr txBox="1"/>
          <p:nvPr>
            <p:ph idx="1" type="subTitle"/>
          </p:nvPr>
        </p:nvSpPr>
        <p:spPr>
          <a:xfrm>
            <a:off x="195925" y="2099525"/>
            <a:ext cx="3754800" cy="8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want the best of both worlds: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>
                <a:solidFill>
                  <a:srgbClr val="496530"/>
                </a:solidFill>
              </a:rPr>
              <a:t>Everyday memory archival</a:t>
            </a:r>
            <a:r>
              <a:rPr b="1" lang="en"/>
              <a:t> </a:t>
            </a:r>
            <a:r>
              <a:rPr lang="en"/>
              <a:t>and </a:t>
            </a:r>
            <a:r>
              <a:rPr b="1" lang="en">
                <a:solidFill>
                  <a:srgbClr val="496530"/>
                </a:solidFill>
              </a:rPr>
              <a:t>emotional aspect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Log current feeling and activity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Calendar History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>
                <a:solidFill>
                  <a:srgbClr val="C37451"/>
                </a:solidFill>
              </a:rPr>
              <a:t>Quick, fun</a:t>
            </a:r>
            <a:r>
              <a:rPr lang="en"/>
              <a:t>, and </a:t>
            </a:r>
            <a:r>
              <a:rPr b="1" lang="en">
                <a:solidFill>
                  <a:srgbClr val="C37451"/>
                </a:solidFill>
              </a:rPr>
              <a:t>symbolic</a:t>
            </a:r>
            <a:endParaRPr b="1">
              <a:solidFill>
                <a:srgbClr val="C3745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Themed Question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Answer Selection</a:t>
            </a:r>
            <a:endParaRPr/>
          </a:p>
        </p:txBody>
      </p:sp>
      <p:sp>
        <p:nvSpPr>
          <p:cNvPr id="2593" name="Google Shape;2593;p52"/>
          <p:cNvSpPr txBox="1"/>
          <p:nvPr>
            <p:ph type="title"/>
          </p:nvPr>
        </p:nvSpPr>
        <p:spPr>
          <a:xfrm>
            <a:off x="195925" y="1099525"/>
            <a:ext cx="4108500" cy="100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Design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(+ Why It’s Superior) </a:t>
            </a:r>
            <a:endParaRPr/>
          </a:p>
        </p:txBody>
      </p:sp>
      <p:sp>
        <p:nvSpPr>
          <p:cNvPr id="2594" name="Google Shape;2594;p52"/>
          <p:cNvSpPr/>
          <p:nvPr/>
        </p:nvSpPr>
        <p:spPr>
          <a:xfrm>
            <a:off x="4402804" y="830290"/>
            <a:ext cx="338400" cy="3312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95" name="Google Shape;2595;p52"/>
          <p:cNvGrpSpPr/>
          <p:nvPr/>
        </p:nvGrpSpPr>
        <p:grpSpPr>
          <a:xfrm>
            <a:off x="543996" y="4700316"/>
            <a:ext cx="1220804" cy="377203"/>
            <a:chOff x="7812047" y="4100311"/>
            <a:chExt cx="715511" cy="608196"/>
          </a:xfrm>
        </p:grpSpPr>
        <p:grpSp>
          <p:nvGrpSpPr>
            <p:cNvPr id="2596" name="Google Shape;2596;p52"/>
            <p:cNvGrpSpPr/>
            <p:nvPr/>
          </p:nvGrpSpPr>
          <p:grpSpPr>
            <a:xfrm>
              <a:off x="7812047" y="4153807"/>
              <a:ext cx="715511" cy="554700"/>
              <a:chOff x="7812047" y="4153807"/>
              <a:chExt cx="715511" cy="554700"/>
            </a:xfrm>
          </p:grpSpPr>
          <p:sp>
            <p:nvSpPr>
              <p:cNvPr id="2597" name="Google Shape;2597;p52"/>
              <p:cNvSpPr/>
              <p:nvPr/>
            </p:nvSpPr>
            <p:spPr>
              <a:xfrm rot="5400000">
                <a:off x="7954858" y="4135807"/>
                <a:ext cx="554700" cy="590700"/>
              </a:xfrm>
              <a:prstGeom prst="upArrow">
                <a:avLst>
                  <a:gd fmla="val 50000" name="adj1"/>
                  <a:gd fmla="val 50000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8" name="Google Shape;2598;p52"/>
              <p:cNvSpPr/>
              <p:nvPr/>
            </p:nvSpPr>
            <p:spPr>
              <a:xfrm>
                <a:off x="7812047" y="4228209"/>
                <a:ext cx="86400" cy="339300"/>
              </a:xfrm>
              <a:prstGeom prst="rect">
                <a:avLst/>
              </a:prstGeom>
              <a:solidFill>
                <a:schemeClr val="l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599" name="Google Shape;2599;p52"/>
            <p:cNvSpPr/>
            <p:nvPr/>
          </p:nvSpPr>
          <p:spPr>
            <a:xfrm rot="5400000">
              <a:off x="7942026" y="4082311"/>
              <a:ext cx="554700" cy="5907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00" name="Google Shape;2600;p52"/>
          <p:cNvSpPr/>
          <p:nvPr/>
        </p:nvSpPr>
        <p:spPr>
          <a:xfrm>
            <a:off x="8397980" y="3103394"/>
            <a:ext cx="429900" cy="4182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01" name="Google Shape;2601;p52"/>
          <p:cNvPicPr preferRelativeResize="0"/>
          <p:nvPr/>
        </p:nvPicPr>
        <p:blipFill rotWithShape="1">
          <a:blip r:embed="rId3">
            <a:alphaModFix/>
          </a:blip>
          <a:srcRect b="21807" l="8659" r="74562" t="37038"/>
          <a:stretch/>
        </p:blipFill>
        <p:spPr>
          <a:xfrm>
            <a:off x="4227038" y="531663"/>
            <a:ext cx="2151327" cy="3957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2" name="Google Shape;2602;p52"/>
          <p:cNvPicPr preferRelativeResize="0"/>
          <p:nvPr/>
        </p:nvPicPr>
        <p:blipFill rotWithShape="1">
          <a:blip r:embed="rId4">
            <a:alphaModFix/>
          </a:blip>
          <a:srcRect b="5922" l="59043" r="5983" t="29773"/>
          <a:stretch/>
        </p:blipFill>
        <p:spPr>
          <a:xfrm>
            <a:off x="6480900" y="531675"/>
            <a:ext cx="2663127" cy="3672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6" name="Shape 2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7" name="Google Shape;2607;p53"/>
          <p:cNvSpPr txBox="1"/>
          <p:nvPr>
            <p:ph idx="2" type="title"/>
          </p:nvPr>
        </p:nvSpPr>
        <p:spPr>
          <a:xfrm>
            <a:off x="2210650" y="1683075"/>
            <a:ext cx="4720200" cy="17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Low-fi Prototype</a:t>
            </a:r>
            <a:endParaRPr/>
          </a:p>
        </p:txBody>
      </p:sp>
      <p:sp>
        <p:nvSpPr>
          <p:cNvPr id="2608" name="Google Shape;2608;p53"/>
          <p:cNvSpPr txBox="1"/>
          <p:nvPr>
            <p:ph idx="1" type="subTitle"/>
          </p:nvPr>
        </p:nvSpPr>
        <p:spPr>
          <a:xfrm>
            <a:off x="2242297" y="3984875"/>
            <a:ext cx="2298300" cy="58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09" name="Google Shape;2609;p53"/>
          <p:cNvSpPr/>
          <p:nvPr/>
        </p:nvSpPr>
        <p:spPr>
          <a:xfrm>
            <a:off x="1594863" y="1565164"/>
            <a:ext cx="236700" cy="2307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0" name="Google Shape;2610;p53"/>
          <p:cNvSpPr/>
          <p:nvPr/>
        </p:nvSpPr>
        <p:spPr>
          <a:xfrm>
            <a:off x="6757396" y="3778965"/>
            <a:ext cx="338400" cy="331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11" name="Google Shape;2611;p53"/>
          <p:cNvGrpSpPr/>
          <p:nvPr/>
        </p:nvGrpSpPr>
        <p:grpSpPr>
          <a:xfrm>
            <a:off x="6939236" y="1683082"/>
            <a:ext cx="1370960" cy="1778111"/>
            <a:chOff x="7465916" y="720492"/>
            <a:chExt cx="1139144" cy="1477450"/>
          </a:xfrm>
        </p:grpSpPr>
        <p:sp>
          <p:nvSpPr>
            <p:cNvPr id="2612" name="Google Shape;2612;p53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3" name="Google Shape;2613;p53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4" name="Google Shape;2614;p53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5" name="Google Shape;2615;p53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6" name="Google Shape;2616;p53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7" name="Google Shape;2617;p53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18" name="Google Shape;2618;p53"/>
          <p:cNvGrpSpPr/>
          <p:nvPr/>
        </p:nvGrpSpPr>
        <p:grpSpPr>
          <a:xfrm rot="5400000">
            <a:off x="-149785" y="2103340"/>
            <a:ext cx="1764685" cy="924421"/>
            <a:chOff x="7055900" y="279450"/>
            <a:chExt cx="1820576" cy="953700"/>
          </a:xfrm>
        </p:grpSpPr>
        <p:sp>
          <p:nvSpPr>
            <p:cNvPr id="2619" name="Google Shape;2619;p53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0" name="Google Shape;2620;p53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1" name="Google Shape;2621;p53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2" name="Google Shape;2622;p53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3" name="Google Shape;2623;p53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24" name="Google Shape;2624;p53"/>
          <p:cNvSpPr/>
          <p:nvPr/>
        </p:nvSpPr>
        <p:spPr>
          <a:xfrm>
            <a:off x="2231651" y="248278"/>
            <a:ext cx="2113861" cy="143492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Merriweather;900"/>
              </a:rPr>
              <a:t>05</a:t>
            </a:r>
          </a:p>
        </p:txBody>
      </p:sp>
      <p:sp>
        <p:nvSpPr>
          <p:cNvPr id="2625" name="Google Shape;2625;p53"/>
          <p:cNvSpPr/>
          <p:nvPr/>
        </p:nvSpPr>
        <p:spPr>
          <a:xfrm>
            <a:off x="4731076" y="426151"/>
            <a:ext cx="236700" cy="230700"/>
          </a:xfrm>
          <a:prstGeom prst="star4">
            <a:avLst>
              <a:gd fmla="val 12500" name="adj"/>
            </a:avLst>
          </a:prstGeom>
          <a:solidFill>
            <a:schemeClr val="accen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9" name="Shape 2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0" name="Google Shape;2630;p54"/>
          <p:cNvGrpSpPr/>
          <p:nvPr/>
        </p:nvGrpSpPr>
        <p:grpSpPr>
          <a:xfrm flipH="1">
            <a:off x="5265622" y="2791109"/>
            <a:ext cx="640081" cy="658115"/>
            <a:chOff x="1690218" y="1609641"/>
            <a:chExt cx="526339" cy="577699"/>
          </a:xfrm>
        </p:grpSpPr>
        <p:sp>
          <p:nvSpPr>
            <p:cNvPr id="2631" name="Google Shape;2631;p54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2" name="Google Shape;2632;p54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33" name="Google Shape;2633;p54"/>
          <p:cNvSpPr txBox="1"/>
          <p:nvPr>
            <p:ph type="title"/>
          </p:nvPr>
        </p:nvSpPr>
        <p:spPr>
          <a:xfrm>
            <a:off x="539500" y="339325"/>
            <a:ext cx="8061600" cy="74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Low-fi prototype construction</a:t>
            </a:r>
            <a:endParaRPr/>
          </a:p>
        </p:txBody>
      </p:sp>
      <p:grpSp>
        <p:nvGrpSpPr>
          <p:cNvPr id="2634" name="Google Shape;2634;p54"/>
          <p:cNvGrpSpPr/>
          <p:nvPr/>
        </p:nvGrpSpPr>
        <p:grpSpPr>
          <a:xfrm>
            <a:off x="1210972" y="2791109"/>
            <a:ext cx="640081" cy="658115"/>
            <a:chOff x="1690218" y="1609641"/>
            <a:chExt cx="526339" cy="577699"/>
          </a:xfrm>
        </p:grpSpPr>
        <p:sp>
          <p:nvSpPr>
            <p:cNvPr id="2635" name="Google Shape;2635;p54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6" name="Google Shape;2636;p54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37" name="Google Shape;2637;p54"/>
          <p:cNvSpPr txBox="1"/>
          <p:nvPr/>
        </p:nvSpPr>
        <p:spPr>
          <a:xfrm>
            <a:off x="405413" y="3579600"/>
            <a:ext cx="22512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Brainstorming</a:t>
            </a: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638" name="Google Shape;2638;p54"/>
          <p:cNvSpPr txBox="1"/>
          <p:nvPr/>
        </p:nvSpPr>
        <p:spPr>
          <a:xfrm>
            <a:off x="784163" y="3949220"/>
            <a:ext cx="1493700" cy="6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Proposed ideas and voted</a:t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grpSp>
        <p:nvGrpSpPr>
          <p:cNvPr id="2639" name="Google Shape;2639;p54"/>
          <p:cNvGrpSpPr/>
          <p:nvPr/>
        </p:nvGrpSpPr>
        <p:grpSpPr>
          <a:xfrm>
            <a:off x="3238297" y="2791109"/>
            <a:ext cx="640081" cy="658115"/>
            <a:chOff x="1690218" y="1609641"/>
            <a:chExt cx="526339" cy="577699"/>
          </a:xfrm>
        </p:grpSpPr>
        <p:sp>
          <p:nvSpPr>
            <p:cNvPr id="2640" name="Google Shape;2640;p54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1" name="Google Shape;2641;p54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42" name="Google Shape;2642;p54"/>
          <p:cNvSpPr txBox="1"/>
          <p:nvPr/>
        </p:nvSpPr>
        <p:spPr>
          <a:xfrm>
            <a:off x="2811500" y="1641425"/>
            <a:ext cx="14937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Sketching</a:t>
            </a: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643" name="Google Shape;2643;p54"/>
          <p:cNvSpPr txBox="1"/>
          <p:nvPr/>
        </p:nvSpPr>
        <p:spPr>
          <a:xfrm>
            <a:off x="2811488" y="2011124"/>
            <a:ext cx="1493700" cy="6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Rough sketches on </a:t>
            </a: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whiteboard</a:t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644" name="Google Shape;2644;p54"/>
          <p:cNvSpPr txBox="1"/>
          <p:nvPr/>
        </p:nvSpPr>
        <p:spPr>
          <a:xfrm>
            <a:off x="3176888" y="3622640"/>
            <a:ext cx="7629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02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2645" name="Google Shape;2645;p54"/>
          <p:cNvGrpSpPr/>
          <p:nvPr/>
        </p:nvGrpSpPr>
        <p:grpSpPr>
          <a:xfrm flipH="1">
            <a:off x="7292947" y="2791109"/>
            <a:ext cx="640081" cy="658115"/>
            <a:chOff x="1690218" y="1609641"/>
            <a:chExt cx="526339" cy="577699"/>
          </a:xfrm>
        </p:grpSpPr>
        <p:sp>
          <p:nvSpPr>
            <p:cNvPr id="2646" name="Google Shape;2646;p54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7" name="Google Shape;2647;p54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dk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48" name="Google Shape;2648;p54"/>
          <p:cNvSpPr txBox="1"/>
          <p:nvPr/>
        </p:nvSpPr>
        <p:spPr>
          <a:xfrm>
            <a:off x="4838825" y="3579602"/>
            <a:ext cx="14937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Revisions</a:t>
            </a: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649" name="Google Shape;2649;p54"/>
          <p:cNvSpPr txBox="1"/>
          <p:nvPr/>
        </p:nvSpPr>
        <p:spPr>
          <a:xfrm>
            <a:off x="4838813" y="3949220"/>
            <a:ext cx="1493700" cy="6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Cleaned sketches on Goodnotes</a:t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650" name="Google Shape;2650;p54"/>
          <p:cNvSpPr txBox="1"/>
          <p:nvPr/>
        </p:nvSpPr>
        <p:spPr>
          <a:xfrm>
            <a:off x="6866150" y="1641425"/>
            <a:ext cx="14937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Cutouts</a:t>
            </a: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651" name="Google Shape;2651;p54"/>
          <p:cNvSpPr txBox="1"/>
          <p:nvPr/>
        </p:nvSpPr>
        <p:spPr>
          <a:xfrm>
            <a:off x="6866138" y="2011124"/>
            <a:ext cx="1493700" cy="6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Printed and cut designs</a:t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652" name="Google Shape;2652;p54"/>
          <p:cNvSpPr txBox="1"/>
          <p:nvPr/>
        </p:nvSpPr>
        <p:spPr>
          <a:xfrm>
            <a:off x="7231538" y="3622640"/>
            <a:ext cx="7629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04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2653" name="Google Shape;2653;p54"/>
          <p:cNvCxnSpPr>
            <a:stCxn id="2636" idx="0"/>
            <a:endCxn id="2641" idx="2"/>
          </p:cNvCxnSpPr>
          <p:nvPr/>
        </p:nvCxnSpPr>
        <p:spPr>
          <a:xfrm>
            <a:off x="1803091" y="3136343"/>
            <a:ext cx="1435200" cy="6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2654" name="Google Shape;2654;p54"/>
          <p:cNvCxnSpPr>
            <a:stCxn id="2641" idx="0"/>
            <a:endCxn id="2632" idx="0"/>
          </p:cNvCxnSpPr>
          <p:nvPr/>
        </p:nvCxnSpPr>
        <p:spPr>
          <a:xfrm>
            <a:off x="3830416" y="3136343"/>
            <a:ext cx="1483200" cy="600"/>
          </a:xfrm>
          <a:prstGeom prst="bentConnector3">
            <a:avLst>
              <a:gd fmla="val 49999" name="adj1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2655" name="Google Shape;2655;p54"/>
          <p:cNvCxnSpPr>
            <a:stCxn id="2632" idx="2"/>
            <a:endCxn id="2647" idx="0"/>
          </p:cNvCxnSpPr>
          <p:nvPr/>
        </p:nvCxnSpPr>
        <p:spPr>
          <a:xfrm>
            <a:off x="5905703" y="3136343"/>
            <a:ext cx="1435200" cy="6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2656" name="Google Shape;2656;p54"/>
          <p:cNvSpPr txBox="1"/>
          <p:nvPr/>
        </p:nvSpPr>
        <p:spPr>
          <a:xfrm>
            <a:off x="1149563" y="2149630"/>
            <a:ext cx="7629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01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657" name="Google Shape;2657;p54"/>
          <p:cNvSpPr txBox="1"/>
          <p:nvPr/>
        </p:nvSpPr>
        <p:spPr>
          <a:xfrm>
            <a:off x="5204213" y="2149630"/>
            <a:ext cx="7629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03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2658" name="Google Shape;2658;p54"/>
          <p:cNvGrpSpPr/>
          <p:nvPr/>
        </p:nvGrpSpPr>
        <p:grpSpPr>
          <a:xfrm>
            <a:off x="7458339" y="2954669"/>
            <a:ext cx="365742" cy="434337"/>
            <a:chOff x="1781363" y="1755775"/>
            <a:chExt cx="440600" cy="521100"/>
          </a:xfrm>
        </p:grpSpPr>
        <p:sp>
          <p:nvSpPr>
            <p:cNvPr id="2659" name="Google Shape;2659;p54"/>
            <p:cNvSpPr/>
            <p:nvPr/>
          </p:nvSpPr>
          <p:spPr>
            <a:xfrm>
              <a:off x="1854838" y="1755775"/>
              <a:ext cx="292675" cy="521100"/>
            </a:xfrm>
            <a:custGeom>
              <a:rect b="b" l="l" r="r" t="t"/>
              <a:pathLst>
                <a:path extrusionOk="0" h="20844" w="11707">
                  <a:moveTo>
                    <a:pt x="5872" y="611"/>
                  </a:moveTo>
                  <a:cubicBezTo>
                    <a:pt x="8764" y="611"/>
                    <a:pt x="11115" y="2962"/>
                    <a:pt x="11115" y="5854"/>
                  </a:cubicBezTo>
                  <a:cubicBezTo>
                    <a:pt x="11115" y="8745"/>
                    <a:pt x="8764" y="11096"/>
                    <a:pt x="5872" y="11096"/>
                  </a:cubicBezTo>
                  <a:cubicBezTo>
                    <a:pt x="2981" y="11096"/>
                    <a:pt x="630" y="8745"/>
                    <a:pt x="630" y="5854"/>
                  </a:cubicBezTo>
                  <a:cubicBezTo>
                    <a:pt x="630" y="2962"/>
                    <a:pt x="2981" y="611"/>
                    <a:pt x="5872" y="611"/>
                  </a:cubicBezTo>
                  <a:close/>
                  <a:moveTo>
                    <a:pt x="5854" y="0"/>
                  </a:moveTo>
                  <a:cubicBezTo>
                    <a:pt x="2627" y="0"/>
                    <a:pt x="0" y="2625"/>
                    <a:pt x="0" y="5854"/>
                  </a:cubicBezTo>
                  <a:cubicBezTo>
                    <a:pt x="0" y="8978"/>
                    <a:pt x="2463" y="11540"/>
                    <a:pt x="5550" y="11698"/>
                  </a:cubicBezTo>
                  <a:lnTo>
                    <a:pt x="5550" y="13092"/>
                  </a:lnTo>
                  <a:cubicBezTo>
                    <a:pt x="4976" y="13233"/>
                    <a:pt x="4573" y="13747"/>
                    <a:pt x="4572" y="14338"/>
                  </a:cubicBezTo>
                  <a:lnTo>
                    <a:pt x="4572" y="19533"/>
                  </a:lnTo>
                  <a:cubicBezTo>
                    <a:pt x="4572" y="20230"/>
                    <a:pt x="5119" y="20823"/>
                    <a:pt x="5817" y="20843"/>
                  </a:cubicBezTo>
                  <a:cubicBezTo>
                    <a:pt x="5830" y="20843"/>
                    <a:pt x="5842" y="20843"/>
                    <a:pt x="5855" y="20843"/>
                  </a:cubicBezTo>
                  <a:cubicBezTo>
                    <a:pt x="6560" y="20843"/>
                    <a:pt x="7137" y="20271"/>
                    <a:pt x="7137" y="19562"/>
                  </a:cubicBezTo>
                  <a:lnTo>
                    <a:pt x="7137" y="15654"/>
                  </a:lnTo>
                  <a:cubicBezTo>
                    <a:pt x="7137" y="15499"/>
                    <a:pt x="7025" y="15358"/>
                    <a:pt x="6869" y="15340"/>
                  </a:cubicBezTo>
                  <a:cubicBezTo>
                    <a:pt x="6856" y="15338"/>
                    <a:pt x="6842" y="15337"/>
                    <a:pt x="6829" y="15337"/>
                  </a:cubicBezTo>
                  <a:cubicBezTo>
                    <a:pt x="6663" y="15337"/>
                    <a:pt x="6525" y="15474"/>
                    <a:pt x="6526" y="15643"/>
                  </a:cubicBezTo>
                  <a:lnTo>
                    <a:pt x="6526" y="19539"/>
                  </a:lnTo>
                  <a:cubicBezTo>
                    <a:pt x="6526" y="19920"/>
                    <a:pt x="6227" y="20233"/>
                    <a:pt x="5854" y="20233"/>
                  </a:cubicBezTo>
                  <a:cubicBezTo>
                    <a:pt x="5836" y="20233"/>
                    <a:pt x="5817" y="20232"/>
                    <a:pt x="5799" y="20230"/>
                  </a:cubicBezTo>
                  <a:cubicBezTo>
                    <a:pt x="5451" y="20201"/>
                    <a:pt x="5182" y="19910"/>
                    <a:pt x="5182" y="19560"/>
                  </a:cubicBezTo>
                  <a:lnTo>
                    <a:pt x="5182" y="14147"/>
                  </a:lnTo>
                  <a:cubicBezTo>
                    <a:pt x="5187" y="14061"/>
                    <a:pt x="5221" y="13978"/>
                    <a:pt x="5281" y="13917"/>
                  </a:cubicBezTo>
                  <a:cubicBezTo>
                    <a:pt x="5470" y="13740"/>
                    <a:pt x="5671" y="13665"/>
                    <a:pt x="5855" y="13665"/>
                  </a:cubicBezTo>
                  <a:cubicBezTo>
                    <a:pt x="6248" y="13665"/>
                    <a:pt x="6563" y="14004"/>
                    <a:pt x="6523" y="14406"/>
                  </a:cubicBezTo>
                  <a:cubicBezTo>
                    <a:pt x="6518" y="14449"/>
                    <a:pt x="6533" y="14493"/>
                    <a:pt x="6563" y="14524"/>
                  </a:cubicBezTo>
                  <a:cubicBezTo>
                    <a:pt x="6652" y="14607"/>
                    <a:pt x="6745" y="14642"/>
                    <a:pt x="6831" y="14642"/>
                  </a:cubicBezTo>
                  <a:cubicBezTo>
                    <a:pt x="6999" y="14642"/>
                    <a:pt x="7135" y="14506"/>
                    <a:pt x="7135" y="14338"/>
                  </a:cubicBezTo>
                  <a:cubicBezTo>
                    <a:pt x="7135" y="13747"/>
                    <a:pt x="6732" y="13233"/>
                    <a:pt x="6159" y="13092"/>
                  </a:cubicBezTo>
                  <a:lnTo>
                    <a:pt x="6159" y="11698"/>
                  </a:lnTo>
                  <a:cubicBezTo>
                    <a:pt x="9247" y="11540"/>
                    <a:pt x="11706" y="8979"/>
                    <a:pt x="11706" y="5854"/>
                  </a:cubicBezTo>
                  <a:cubicBezTo>
                    <a:pt x="11706" y="2625"/>
                    <a:pt x="9081" y="0"/>
                    <a:pt x="58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0" name="Google Shape;2660;p54"/>
            <p:cNvSpPr/>
            <p:nvPr/>
          </p:nvSpPr>
          <p:spPr>
            <a:xfrm>
              <a:off x="1930488" y="1831975"/>
              <a:ext cx="191650" cy="183750"/>
            </a:xfrm>
            <a:custGeom>
              <a:rect b="b" l="l" r="r" t="t"/>
              <a:pathLst>
                <a:path extrusionOk="0" h="7350" w="7666">
                  <a:moveTo>
                    <a:pt x="6267" y="1"/>
                  </a:moveTo>
                  <a:cubicBezTo>
                    <a:pt x="6205" y="1"/>
                    <a:pt x="6142" y="20"/>
                    <a:pt x="6088" y="60"/>
                  </a:cubicBezTo>
                  <a:cubicBezTo>
                    <a:pt x="5952" y="159"/>
                    <a:pt x="5923" y="350"/>
                    <a:pt x="6023" y="487"/>
                  </a:cubicBezTo>
                  <a:cubicBezTo>
                    <a:pt x="7168" y="2052"/>
                    <a:pt x="7001" y="4217"/>
                    <a:pt x="5630" y="5588"/>
                  </a:cubicBezTo>
                  <a:cubicBezTo>
                    <a:pt x="4868" y="6350"/>
                    <a:pt x="3861" y="6740"/>
                    <a:pt x="2848" y="6740"/>
                  </a:cubicBezTo>
                  <a:cubicBezTo>
                    <a:pt x="2037" y="6740"/>
                    <a:pt x="1223" y="6490"/>
                    <a:pt x="527" y="5982"/>
                  </a:cubicBezTo>
                  <a:cubicBezTo>
                    <a:pt x="473" y="5942"/>
                    <a:pt x="410" y="5922"/>
                    <a:pt x="348" y="5922"/>
                  </a:cubicBezTo>
                  <a:cubicBezTo>
                    <a:pt x="253" y="5922"/>
                    <a:pt x="161" y="5966"/>
                    <a:pt x="101" y="6048"/>
                  </a:cubicBezTo>
                  <a:cubicBezTo>
                    <a:pt x="1" y="6184"/>
                    <a:pt x="30" y="6375"/>
                    <a:pt x="166" y="6474"/>
                  </a:cubicBezTo>
                  <a:cubicBezTo>
                    <a:pt x="944" y="7042"/>
                    <a:pt x="1882" y="7350"/>
                    <a:pt x="2846" y="7350"/>
                  </a:cubicBezTo>
                  <a:cubicBezTo>
                    <a:pt x="2849" y="7350"/>
                    <a:pt x="2851" y="7350"/>
                    <a:pt x="2854" y="7350"/>
                  </a:cubicBezTo>
                  <a:cubicBezTo>
                    <a:pt x="2962" y="7350"/>
                    <a:pt x="3069" y="7347"/>
                    <a:pt x="3178" y="7339"/>
                  </a:cubicBezTo>
                  <a:cubicBezTo>
                    <a:pt x="4825" y="7219"/>
                    <a:pt x="6279" y="6215"/>
                    <a:pt x="6972" y="4715"/>
                  </a:cubicBezTo>
                  <a:cubicBezTo>
                    <a:pt x="7665" y="3216"/>
                    <a:pt x="7490" y="1459"/>
                    <a:pt x="6515" y="126"/>
                  </a:cubicBezTo>
                  <a:cubicBezTo>
                    <a:pt x="6455" y="44"/>
                    <a:pt x="6362" y="1"/>
                    <a:pt x="6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1" name="Google Shape;2661;p54"/>
            <p:cNvSpPr/>
            <p:nvPr/>
          </p:nvSpPr>
          <p:spPr>
            <a:xfrm>
              <a:off x="1876813" y="1788425"/>
              <a:ext cx="195850" cy="183825"/>
            </a:xfrm>
            <a:custGeom>
              <a:rect b="b" l="l" r="r" t="t"/>
              <a:pathLst>
                <a:path extrusionOk="0" h="7353" w="7834">
                  <a:moveTo>
                    <a:pt x="4991" y="1"/>
                  </a:moveTo>
                  <a:cubicBezTo>
                    <a:pt x="3821" y="1"/>
                    <a:pt x="2657" y="452"/>
                    <a:pt x="1777" y="1332"/>
                  </a:cubicBezTo>
                  <a:cubicBezTo>
                    <a:pt x="193" y="2916"/>
                    <a:pt x="0" y="5419"/>
                    <a:pt x="1325" y="7228"/>
                  </a:cubicBezTo>
                  <a:cubicBezTo>
                    <a:pt x="1384" y="7309"/>
                    <a:pt x="1476" y="7353"/>
                    <a:pt x="1570" y="7353"/>
                  </a:cubicBezTo>
                  <a:cubicBezTo>
                    <a:pt x="1633" y="7353"/>
                    <a:pt x="1696" y="7333"/>
                    <a:pt x="1751" y="7293"/>
                  </a:cubicBezTo>
                  <a:cubicBezTo>
                    <a:pt x="1887" y="7194"/>
                    <a:pt x="1916" y="7003"/>
                    <a:pt x="1817" y="6867"/>
                  </a:cubicBezTo>
                  <a:cubicBezTo>
                    <a:pt x="1267" y="6114"/>
                    <a:pt x="1001" y="5189"/>
                    <a:pt x="1069" y="4260"/>
                  </a:cubicBezTo>
                  <a:lnTo>
                    <a:pt x="1069" y="4258"/>
                  </a:lnTo>
                  <a:cubicBezTo>
                    <a:pt x="1173" y="2833"/>
                    <a:pt x="2042" y="1575"/>
                    <a:pt x="3340" y="976"/>
                  </a:cubicBezTo>
                  <a:cubicBezTo>
                    <a:pt x="3866" y="732"/>
                    <a:pt x="4430" y="612"/>
                    <a:pt x="4990" y="612"/>
                  </a:cubicBezTo>
                  <a:cubicBezTo>
                    <a:pt x="5811" y="612"/>
                    <a:pt x="6627" y="870"/>
                    <a:pt x="7312" y="1371"/>
                  </a:cubicBezTo>
                  <a:cubicBezTo>
                    <a:pt x="7365" y="1408"/>
                    <a:pt x="7426" y="1426"/>
                    <a:pt x="7487" y="1426"/>
                  </a:cubicBezTo>
                  <a:cubicBezTo>
                    <a:pt x="7581" y="1426"/>
                    <a:pt x="7674" y="1383"/>
                    <a:pt x="7734" y="1301"/>
                  </a:cubicBezTo>
                  <a:cubicBezTo>
                    <a:pt x="7833" y="1167"/>
                    <a:pt x="7806" y="979"/>
                    <a:pt x="7673" y="879"/>
                  </a:cubicBezTo>
                  <a:cubicBezTo>
                    <a:pt x="6869" y="290"/>
                    <a:pt x="5928" y="1"/>
                    <a:pt x="49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2" name="Google Shape;2662;p54"/>
            <p:cNvSpPr/>
            <p:nvPr/>
          </p:nvSpPr>
          <p:spPr>
            <a:xfrm>
              <a:off x="1946088" y="1848275"/>
              <a:ext cx="111125" cy="107650"/>
            </a:xfrm>
            <a:custGeom>
              <a:rect b="b" l="l" r="r" t="t"/>
              <a:pathLst>
                <a:path extrusionOk="0" h="4306" w="4445">
                  <a:moveTo>
                    <a:pt x="3454" y="922"/>
                  </a:moveTo>
                  <a:lnTo>
                    <a:pt x="2819" y="2318"/>
                  </a:lnTo>
                  <a:lnTo>
                    <a:pt x="2058" y="1557"/>
                  </a:lnTo>
                  <a:lnTo>
                    <a:pt x="3454" y="922"/>
                  </a:lnTo>
                  <a:close/>
                  <a:moveTo>
                    <a:pt x="1626" y="1989"/>
                  </a:moveTo>
                  <a:lnTo>
                    <a:pt x="2387" y="2750"/>
                  </a:lnTo>
                  <a:lnTo>
                    <a:pt x="991" y="3385"/>
                  </a:lnTo>
                  <a:lnTo>
                    <a:pt x="1626" y="1989"/>
                  </a:lnTo>
                  <a:close/>
                  <a:moveTo>
                    <a:pt x="4071" y="1"/>
                  </a:moveTo>
                  <a:cubicBezTo>
                    <a:pt x="4029" y="1"/>
                    <a:pt x="3985" y="10"/>
                    <a:pt x="3942" y="30"/>
                  </a:cubicBezTo>
                  <a:lnTo>
                    <a:pt x="1404" y="1183"/>
                  </a:lnTo>
                  <a:cubicBezTo>
                    <a:pt x="1336" y="1213"/>
                    <a:pt x="1283" y="1268"/>
                    <a:pt x="1252" y="1335"/>
                  </a:cubicBezTo>
                  <a:lnTo>
                    <a:pt x="99" y="3872"/>
                  </a:lnTo>
                  <a:cubicBezTo>
                    <a:pt x="1" y="4086"/>
                    <a:pt x="168" y="4306"/>
                    <a:pt x="375" y="4306"/>
                  </a:cubicBezTo>
                  <a:cubicBezTo>
                    <a:pt x="417" y="4306"/>
                    <a:pt x="460" y="4297"/>
                    <a:pt x="504" y="4277"/>
                  </a:cubicBezTo>
                  <a:lnTo>
                    <a:pt x="3041" y="3124"/>
                  </a:lnTo>
                  <a:cubicBezTo>
                    <a:pt x="3109" y="3093"/>
                    <a:pt x="3163" y="3040"/>
                    <a:pt x="3194" y="2972"/>
                  </a:cubicBezTo>
                  <a:lnTo>
                    <a:pt x="4346" y="434"/>
                  </a:lnTo>
                  <a:cubicBezTo>
                    <a:pt x="4445" y="220"/>
                    <a:pt x="4278" y="1"/>
                    <a:pt x="40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3" name="Google Shape;2663;p54"/>
            <p:cNvSpPr/>
            <p:nvPr/>
          </p:nvSpPr>
          <p:spPr>
            <a:xfrm>
              <a:off x="1781363" y="1894225"/>
              <a:ext cx="49000" cy="15275"/>
            </a:xfrm>
            <a:custGeom>
              <a:rect b="b" l="l" r="r" t="t"/>
              <a:pathLst>
                <a:path extrusionOk="0" h="611" w="1960">
                  <a:moveTo>
                    <a:pt x="338" y="0"/>
                  </a:moveTo>
                  <a:cubicBezTo>
                    <a:pt x="181" y="0"/>
                    <a:pt x="42" y="112"/>
                    <a:pt x="23" y="268"/>
                  </a:cubicBezTo>
                  <a:cubicBezTo>
                    <a:pt x="0" y="451"/>
                    <a:pt x="143" y="611"/>
                    <a:pt x="327" y="611"/>
                  </a:cubicBezTo>
                  <a:lnTo>
                    <a:pt x="1632" y="611"/>
                  </a:lnTo>
                  <a:cubicBezTo>
                    <a:pt x="1817" y="611"/>
                    <a:pt x="1959" y="451"/>
                    <a:pt x="1935" y="268"/>
                  </a:cubicBezTo>
                  <a:cubicBezTo>
                    <a:pt x="1916" y="110"/>
                    <a:pt x="1776" y="0"/>
                    <a:pt x="16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4" name="Google Shape;2664;p54"/>
            <p:cNvSpPr/>
            <p:nvPr/>
          </p:nvSpPr>
          <p:spPr>
            <a:xfrm>
              <a:off x="1813413" y="1821050"/>
              <a:ext cx="33800" cy="23450"/>
            </a:xfrm>
            <a:custGeom>
              <a:rect b="b" l="l" r="r" t="t"/>
              <a:pathLst>
                <a:path extrusionOk="0" h="938" w="1352">
                  <a:moveTo>
                    <a:pt x="350" y="0"/>
                  </a:moveTo>
                  <a:cubicBezTo>
                    <a:pt x="238" y="0"/>
                    <a:pt x="130" y="62"/>
                    <a:pt x="77" y="170"/>
                  </a:cubicBezTo>
                  <a:cubicBezTo>
                    <a:pt x="1" y="320"/>
                    <a:pt x="62" y="503"/>
                    <a:pt x="213" y="579"/>
                  </a:cubicBezTo>
                  <a:lnTo>
                    <a:pt x="865" y="905"/>
                  </a:lnTo>
                  <a:cubicBezTo>
                    <a:pt x="909" y="927"/>
                    <a:pt x="956" y="937"/>
                    <a:pt x="1002" y="937"/>
                  </a:cubicBezTo>
                  <a:cubicBezTo>
                    <a:pt x="1114" y="937"/>
                    <a:pt x="1222" y="875"/>
                    <a:pt x="1275" y="769"/>
                  </a:cubicBezTo>
                  <a:cubicBezTo>
                    <a:pt x="1351" y="617"/>
                    <a:pt x="1290" y="434"/>
                    <a:pt x="1139" y="359"/>
                  </a:cubicBezTo>
                  <a:lnTo>
                    <a:pt x="486" y="32"/>
                  </a:lnTo>
                  <a:cubicBezTo>
                    <a:pt x="443" y="10"/>
                    <a:pt x="396" y="0"/>
                    <a:pt x="3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5" name="Google Shape;2665;p54"/>
            <p:cNvSpPr/>
            <p:nvPr/>
          </p:nvSpPr>
          <p:spPr>
            <a:xfrm>
              <a:off x="1813413" y="1959725"/>
              <a:ext cx="33800" cy="23475"/>
            </a:xfrm>
            <a:custGeom>
              <a:rect b="b" l="l" r="r" t="t"/>
              <a:pathLst>
                <a:path extrusionOk="0" h="939" w="1352">
                  <a:moveTo>
                    <a:pt x="1002" y="1"/>
                  </a:moveTo>
                  <a:cubicBezTo>
                    <a:pt x="956" y="1"/>
                    <a:pt x="909" y="11"/>
                    <a:pt x="865" y="33"/>
                  </a:cubicBezTo>
                  <a:lnTo>
                    <a:pt x="213" y="360"/>
                  </a:lnTo>
                  <a:cubicBezTo>
                    <a:pt x="62" y="434"/>
                    <a:pt x="1" y="617"/>
                    <a:pt x="77" y="770"/>
                  </a:cubicBezTo>
                  <a:cubicBezTo>
                    <a:pt x="129" y="876"/>
                    <a:pt x="238" y="938"/>
                    <a:pt x="350" y="938"/>
                  </a:cubicBezTo>
                  <a:cubicBezTo>
                    <a:pt x="396" y="938"/>
                    <a:pt x="442" y="928"/>
                    <a:pt x="486" y="906"/>
                  </a:cubicBezTo>
                  <a:lnTo>
                    <a:pt x="1139" y="580"/>
                  </a:lnTo>
                  <a:cubicBezTo>
                    <a:pt x="1290" y="504"/>
                    <a:pt x="1351" y="321"/>
                    <a:pt x="1275" y="170"/>
                  </a:cubicBezTo>
                  <a:cubicBezTo>
                    <a:pt x="1222" y="62"/>
                    <a:pt x="1114" y="1"/>
                    <a:pt x="10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6" name="Google Shape;2666;p54"/>
            <p:cNvSpPr/>
            <p:nvPr/>
          </p:nvSpPr>
          <p:spPr>
            <a:xfrm>
              <a:off x="2172938" y="1894225"/>
              <a:ext cx="49025" cy="15275"/>
            </a:xfrm>
            <a:custGeom>
              <a:rect b="b" l="l" r="r" t="t"/>
              <a:pathLst>
                <a:path extrusionOk="0" h="611" w="1961">
                  <a:moveTo>
                    <a:pt x="339" y="0"/>
                  </a:moveTo>
                  <a:cubicBezTo>
                    <a:pt x="182" y="0"/>
                    <a:pt x="43" y="112"/>
                    <a:pt x="25" y="268"/>
                  </a:cubicBezTo>
                  <a:cubicBezTo>
                    <a:pt x="1" y="451"/>
                    <a:pt x="143" y="611"/>
                    <a:pt x="328" y="611"/>
                  </a:cubicBezTo>
                  <a:lnTo>
                    <a:pt x="1622" y="611"/>
                  </a:lnTo>
                  <a:cubicBezTo>
                    <a:pt x="1777" y="611"/>
                    <a:pt x="1918" y="499"/>
                    <a:pt x="1936" y="344"/>
                  </a:cubicBezTo>
                  <a:cubicBezTo>
                    <a:pt x="1960" y="162"/>
                    <a:pt x="1818" y="0"/>
                    <a:pt x="16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7" name="Google Shape;2667;p54"/>
            <p:cNvSpPr/>
            <p:nvPr/>
          </p:nvSpPr>
          <p:spPr>
            <a:xfrm>
              <a:off x="2156113" y="1959725"/>
              <a:ext cx="33775" cy="23475"/>
            </a:xfrm>
            <a:custGeom>
              <a:rect b="b" l="l" r="r" t="t"/>
              <a:pathLst>
                <a:path extrusionOk="0" h="939" w="1351">
                  <a:moveTo>
                    <a:pt x="350" y="1"/>
                  </a:moveTo>
                  <a:cubicBezTo>
                    <a:pt x="238" y="1"/>
                    <a:pt x="129" y="62"/>
                    <a:pt x="76" y="170"/>
                  </a:cubicBezTo>
                  <a:cubicBezTo>
                    <a:pt x="0" y="321"/>
                    <a:pt x="62" y="504"/>
                    <a:pt x="212" y="580"/>
                  </a:cubicBezTo>
                  <a:lnTo>
                    <a:pt x="865" y="906"/>
                  </a:lnTo>
                  <a:cubicBezTo>
                    <a:pt x="909" y="928"/>
                    <a:pt x="956" y="938"/>
                    <a:pt x="1002" y="938"/>
                  </a:cubicBezTo>
                  <a:cubicBezTo>
                    <a:pt x="1114" y="938"/>
                    <a:pt x="1222" y="876"/>
                    <a:pt x="1275" y="770"/>
                  </a:cubicBezTo>
                  <a:cubicBezTo>
                    <a:pt x="1351" y="619"/>
                    <a:pt x="1289" y="434"/>
                    <a:pt x="1139" y="360"/>
                  </a:cubicBezTo>
                  <a:lnTo>
                    <a:pt x="486" y="33"/>
                  </a:lnTo>
                  <a:cubicBezTo>
                    <a:pt x="442" y="11"/>
                    <a:pt x="396" y="1"/>
                    <a:pt x="3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8" name="Google Shape;2668;p54"/>
            <p:cNvSpPr/>
            <p:nvPr/>
          </p:nvSpPr>
          <p:spPr>
            <a:xfrm>
              <a:off x="2156588" y="1821025"/>
              <a:ext cx="33275" cy="23475"/>
            </a:xfrm>
            <a:custGeom>
              <a:rect b="b" l="l" r="r" t="t"/>
              <a:pathLst>
                <a:path extrusionOk="0" h="939" w="1331">
                  <a:moveTo>
                    <a:pt x="983" y="0"/>
                  </a:moveTo>
                  <a:cubicBezTo>
                    <a:pt x="937" y="0"/>
                    <a:pt x="890" y="11"/>
                    <a:pt x="846" y="33"/>
                  </a:cubicBezTo>
                  <a:lnTo>
                    <a:pt x="193" y="360"/>
                  </a:lnTo>
                  <a:cubicBezTo>
                    <a:pt x="67" y="423"/>
                    <a:pt x="1" y="564"/>
                    <a:pt x="33" y="703"/>
                  </a:cubicBezTo>
                  <a:cubicBezTo>
                    <a:pt x="66" y="841"/>
                    <a:pt x="189" y="938"/>
                    <a:pt x="329" y="938"/>
                  </a:cubicBezTo>
                  <a:cubicBezTo>
                    <a:pt x="376" y="938"/>
                    <a:pt x="423" y="927"/>
                    <a:pt x="466" y="906"/>
                  </a:cubicBezTo>
                  <a:lnTo>
                    <a:pt x="1120" y="579"/>
                  </a:lnTo>
                  <a:cubicBezTo>
                    <a:pt x="1270" y="504"/>
                    <a:pt x="1330" y="320"/>
                    <a:pt x="1256" y="169"/>
                  </a:cubicBezTo>
                  <a:cubicBezTo>
                    <a:pt x="1202" y="62"/>
                    <a:pt x="1094" y="0"/>
                    <a:pt x="9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69" name="Google Shape;2669;p54"/>
          <p:cNvGrpSpPr/>
          <p:nvPr/>
        </p:nvGrpSpPr>
        <p:grpSpPr>
          <a:xfrm>
            <a:off x="1319515" y="2994081"/>
            <a:ext cx="338328" cy="338347"/>
            <a:chOff x="6155038" y="1755725"/>
            <a:chExt cx="520825" cy="521175"/>
          </a:xfrm>
        </p:grpSpPr>
        <p:sp>
          <p:nvSpPr>
            <p:cNvPr id="2670" name="Google Shape;2670;p54"/>
            <p:cNvSpPr/>
            <p:nvPr/>
          </p:nvSpPr>
          <p:spPr>
            <a:xfrm>
              <a:off x="6155038" y="1755725"/>
              <a:ext cx="520825" cy="521175"/>
            </a:xfrm>
            <a:custGeom>
              <a:rect b="b" l="l" r="r" t="t"/>
              <a:pathLst>
                <a:path extrusionOk="0" h="20847" w="20833">
                  <a:moveTo>
                    <a:pt x="3562" y="1"/>
                  </a:moveTo>
                  <a:cubicBezTo>
                    <a:pt x="2469" y="4"/>
                    <a:pt x="1495" y="689"/>
                    <a:pt x="1126" y="1717"/>
                  </a:cubicBezTo>
                  <a:lnTo>
                    <a:pt x="41" y="4755"/>
                  </a:lnTo>
                  <a:cubicBezTo>
                    <a:pt x="1" y="4863"/>
                    <a:pt x="23" y="4987"/>
                    <a:pt x="100" y="5074"/>
                  </a:cubicBezTo>
                  <a:cubicBezTo>
                    <a:pt x="160" y="5140"/>
                    <a:pt x="243" y="5173"/>
                    <a:pt x="326" y="5173"/>
                  </a:cubicBezTo>
                  <a:cubicBezTo>
                    <a:pt x="396" y="5173"/>
                    <a:pt x="467" y="5149"/>
                    <a:pt x="524" y="5100"/>
                  </a:cubicBezTo>
                  <a:lnTo>
                    <a:pt x="2072" y="3772"/>
                  </a:lnTo>
                  <a:cubicBezTo>
                    <a:pt x="2490" y="3414"/>
                    <a:pt x="3021" y="3218"/>
                    <a:pt x="3570" y="3218"/>
                  </a:cubicBezTo>
                  <a:lnTo>
                    <a:pt x="5500" y="3218"/>
                  </a:lnTo>
                  <a:lnTo>
                    <a:pt x="3578" y="20506"/>
                  </a:lnTo>
                  <a:cubicBezTo>
                    <a:pt x="3563" y="20641"/>
                    <a:pt x="3638" y="20767"/>
                    <a:pt x="3761" y="20822"/>
                  </a:cubicBezTo>
                  <a:cubicBezTo>
                    <a:pt x="3801" y="20838"/>
                    <a:pt x="3845" y="20846"/>
                    <a:pt x="3889" y="20846"/>
                  </a:cubicBezTo>
                  <a:lnTo>
                    <a:pt x="5617" y="20846"/>
                  </a:lnTo>
                  <a:cubicBezTo>
                    <a:pt x="6273" y="20846"/>
                    <a:pt x="6822" y="20354"/>
                    <a:pt x="6894" y="19703"/>
                  </a:cubicBezTo>
                  <a:lnTo>
                    <a:pt x="8501" y="5234"/>
                  </a:lnTo>
                  <a:cubicBezTo>
                    <a:pt x="8520" y="5067"/>
                    <a:pt x="8399" y="4917"/>
                    <a:pt x="8232" y="4897"/>
                  </a:cubicBezTo>
                  <a:cubicBezTo>
                    <a:pt x="8220" y="4896"/>
                    <a:pt x="8208" y="4895"/>
                    <a:pt x="8197" y="4895"/>
                  </a:cubicBezTo>
                  <a:cubicBezTo>
                    <a:pt x="8043" y="4895"/>
                    <a:pt x="7912" y="5011"/>
                    <a:pt x="7894" y="5168"/>
                  </a:cubicBezTo>
                  <a:lnTo>
                    <a:pt x="6287" y="19637"/>
                  </a:lnTo>
                  <a:cubicBezTo>
                    <a:pt x="6248" y="19977"/>
                    <a:pt x="5960" y="20236"/>
                    <a:pt x="5617" y="20236"/>
                  </a:cubicBezTo>
                  <a:lnTo>
                    <a:pt x="4224" y="20236"/>
                  </a:lnTo>
                  <a:lnTo>
                    <a:pt x="6146" y="2946"/>
                  </a:lnTo>
                  <a:cubicBezTo>
                    <a:pt x="6161" y="2813"/>
                    <a:pt x="6086" y="2685"/>
                    <a:pt x="5963" y="2632"/>
                  </a:cubicBezTo>
                  <a:cubicBezTo>
                    <a:pt x="5926" y="2616"/>
                    <a:pt x="5886" y="2608"/>
                    <a:pt x="5846" y="2608"/>
                  </a:cubicBezTo>
                  <a:cubicBezTo>
                    <a:pt x="5843" y="2608"/>
                    <a:pt x="5839" y="2608"/>
                    <a:pt x="5835" y="2608"/>
                  </a:cubicBezTo>
                  <a:lnTo>
                    <a:pt x="3589" y="2608"/>
                  </a:lnTo>
                  <a:cubicBezTo>
                    <a:pt x="2893" y="2608"/>
                    <a:pt x="2219" y="2855"/>
                    <a:pt x="1691" y="3309"/>
                  </a:cubicBezTo>
                  <a:lnTo>
                    <a:pt x="1018" y="3887"/>
                  </a:lnTo>
                  <a:lnTo>
                    <a:pt x="1719" y="1923"/>
                  </a:lnTo>
                  <a:cubicBezTo>
                    <a:pt x="2001" y="1137"/>
                    <a:pt x="2744" y="613"/>
                    <a:pt x="3578" y="613"/>
                  </a:cubicBezTo>
                  <a:lnTo>
                    <a:pt x="20220" y="613"/>
                  </a:lnTo>
                  <a:lnTo>
                    <a:pt x="20220" y="1932"/>
                  </a:lnTo>
                  <a:cubicBezTo>
                    <a:pt x="20220" y="2305"/>
                    <a:pt x="19919" y="2608"/>
                    <a:pt x="19546" y="2608"/>
                  </a:cubicBezTo>
                  <a:lnTo>
                    <a:pt x="16609" y="2608"/>
                  </a:lnTo>
                  <a:cubicBezTo>
                    <a:pt x="16453" y="2608"/>
                    <a:pt x="16324" y="2724"/>
                    <a:pt x="16306" y="2878"/>
                  </a:cubicBezTo>
                  <a:lnTo>
                    <a:pt x="15036" y="14301"/>
                  </a:lnTo>
                  <a:cubicBezTo>
                    <a:pt x="15019" y="14469"/>
                    <a:pt x="15138" y="14620"/>
                    <a:pt x="15307" y="14638"/>
                  </a:cubicBezTo>
                  <a:cubicBezTo>
                    <a:pt x="15319" y="14639"/>
                    <a:pt x="15330" y="14640"/>
                    <a:pt x="15342" y="14640"/>
                  </a:cubicBezTo>
                  <a:cubicBezTo>
                    <a:pt x="15495" y="14640"/>
                    <a:pt x="15627" y="14524"/>
                    <a:pt x="15644" y="14369"/>
                  </a:cubicBezTo>
                  <a:lnTo>
                    <a:pt x="16883" y="3218"/>
                  </a:lnTo>
                  <a:lnTo>
                    <a:pt x="19548" y="3218"/>
                  </a:lnTo>
                  <a:cubicBezTo>
                    <a:pt x="20257" y="3218"/>
                    <a:pt x="20832" y="2643"/>
                    <a:pt x="20832" y="1932"/>
                  </a:cubicBezTo>
                  <a:lnTo>
                    <a:pt x="20832" y="307"/>
                  </a:lnTo>
                  <a:cubicBezTo>
                    <a:pt x="20832" y="138"/>
                    <a:pt x="20696" y="2"/>
                    <a:pt x="205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1" name="Google Shape;2671;p54"/>
            <p:cNvSpPr/>
            <p:nvPr/>
          </p:nvSpPr>
          <p:spPr>
            <a:xfrm>
              <a:off x="6355638" y="1820900"/>
              <a:ext cx="277025" cy="455950"/>
            </a:xfrm>
            <a:custGeom>
              <a:rect b="b" l="l" r="r" t="t"/>
              <a:pathLst>
                <a:path extrusionOk="0" h="18238" w="11081">
                  <a:moveTo>
                    <a:pt x="5981" y="1"/>
                  </a:moveTo>
                  <a:cubicBezTo>
                    <a:pt x="5977" y="1"/>
                    <a:pt x="5973" y="1"/>
                    <a:pt x="5970" y="1"/>
                  </a:cubicBezTo>
                  <a:lnTo>
                    <a:pt x="1011" y="1"/>
                  </a:lnTo>
                  <a:cubicBezTo>
                    <a:pt x="1010" y="1"/>
                    <a:pt x="1009" y="1"/>
                    <a:pt x="1008" y="1"/>
                  </a:cubicBezTo>
                  <a:cubicBezTo>
                    <a:pt x="520" y="1"/>
                    <a:pt x="112" y="368"/>
                    <a:pt x="59" y="853"/>
                  </a:cubicBezTo>
                  <a:lnTo>
                    <a:pt x="17" y="1241"/>
                  </a:lnTo>
                  <a:cubicBezTo>
                    <a:pt x="1" y="1385"/>
                    <a:pt x="82" y="1526"/>
                    <a:pt x="218" y="1573"/>
                  </a:cubicBezTo>
                  <a:cubicBezTo>
                    <a:pt x="251" y="1585"/>
                    <a:pt x="286" y="1590"/>
                    <a:pt x="319" y="1590"/>
                  </a:cubicBezTo>
                  <a:cubicBezTo>
                    <a:pt x="470" y="1590"/>
                    <a:pt x="605" y="1478"/>
                    <a:pt x="623" y="1317"/>
                  </a:cubicBezTo>
                  <a:lnTo>
                    <a:pt x="666" y="919"/>
                  </a:lnTo>
                  <a:cubicBezTo>
                    <a:pt x="686" y="744"/>
                    <a:pt x="835" y="611"/>
                    <a:pt x="1013" y="611"/>
                  </a:cubicBezTo>
                  <a:lnTo>
                    <a:pt x="5634" y="611"/>
                  </a:lnTo>
                  <a:lnTo>
                    <a:pt x="4036" y="14999"/>
                  </a:lnTo>
                  <a:cubicBezTo>
                    <a:pt x="3843" y="16727"/>
                    <a:pt x="5197" y="18238"/>
                    <a:pt x="6935" y="18238"/>
                  </a:cubicBezTo>
                  <a:lnTo>
                    <a:pt x="7589" y="18238"/>
                  </a:lnTo>
                  <a:cubicBezTo>
                    <a:pt x="9242" y="18238"/>
                    <a:pt x="10630" y="16996"/>
                    <a:pt x="10811" y="15354"/>
                  </a:cubicBezTo>
                  <a:lnTo>
                    <a:pt x="11037" y="13338"/>
                  </a:lnTo>
                  <a:cubicBezTo>
                    <a:pt x="11037" y="13329"/>
                    <a:pt x="11038" y="13323"/>
                    <a:pt x="11040" y="13315"/>
                  </a:cubicBezTo>
                  <a:lnTo>
                    <a:pt x="11062" y="13098"/>
                  </a:lnTo>
                  <a:cubicBezTo>
                    <a:pt x="11080" y="12931"/>
                    <a:pt x="10960" y="12780"/>
                    <a:pt x="10792" y="12763"/>
                  </a:cubicBezTo>
                  <a:cubicBezTo>
                    <a:pt x="10781" y="12761"/>
                    <a:pt x="10770" y="12761"/>
                    <a:pt x="10760" y="12761"/>
                  </a:cubicBezTo>
                  <a:cubicBezTo>
                    <a:pt x="10606" y="12761"/>
                    <a:pt x="10473" y="12877"/>
                    <a:pt x="10455" y="13033"/>
                  </a:cubicBezTo>
                  <a:lnTo>
                    <a:pt x="10429" y="13265"/>
                  </a:lnTo>
                  <a:cubicBezTo>
                    <a:pt x="10320" y="14266"/>
                    <a:pt x="9474" y="15018"/>
                    <a:pt x="8474" y="15018"/>
                  </a:cubicBezTo>
                  <a:cubicBezTo>
                    <a:pt x="8452" y="15018"/>
                    <a:pt x="8430" y="15017"/>
                    <a:pt x="8408" y="15017"/>
                  </a:cubicBezTo>
                  <a:cubicBezTo>
                    <a:pt x="8115" y="15010"/>
                    <a:pt x="7840" y="14882"/>
                    <a:pt x="7649" y="14661"/>
                  </a:cubicBezTo>
                  <a:cubicBezTo>
                    <a:pt x="7450" y="14429"/>
                    <a:pt x="7357" y="14125"/>
                    <a:pt x="7393" y="13820"/>
                  </a:cubicBezTo>
                  <a:lnTo>
                    <a:pt x="7476" y="13082"/>
                  </a:lnTo>
                  <a:cubicBezTo>
                    <a:pt x="7490" y="12938"/>
                    <a:pt x="7409" y="12797"/>
                    <a:pt x="7273" y="12750"/>
                  </a:cubicBezTo>
                  <a:cubicBezTo>
                    <a:pt x="7240" y="12738"/>
                    <a:pt x="7206" y="12732"/>
                    <a:pt x="7173" y="12732"/>
                  </a:cubicBezTo>
                  <a:cubicBezTo>
                    <a:pt x="7023" y="12732"/>
                    <a:pt x="6887" y="12845"/>
                    <a:pt x="6868" y="13004"/>
                  </a:cubicBezTo>
                  <a:lnTo>
                    <a:pt x="6786" y="13752"/>
                  </a:lnTo>
                  <a:cubicBezTo>
                    <a:pt x="6731" y="14227"/>
                    <a:pt x="6878" y="14701"/>
                    <a:pt x="7187" y="15062"/>
                  </a:cubicBezTo>
                  <a:cubicBezTo>
                    <a:pt x="7490" y="15412"/>
                    <a:pt x="7927" y="15618"/>
                    <a:pt x="8391" y="15627"/>
                  </a:cubicBezTo>
                  <a:cubicBezTo>
                    <a:pt x="8416" y="15628"/>
                    <a:pt x="8442" y="15628"/>
                    <a:pt x="8468" y="15628"/>
                  </a:cubicBezTo>
                  <a:cubicBezTo>
                    <a:pt x="9090" y="15628"/>
                    <a:pt x="9691" y="15403"/>
                    <a:pt x="10162" y="14994"/>
                  </a:cubicBezTo>
                  <a:cubicBezTo>
                    <a:pt x="10190" y="14970"/>
                    <a:pt x="10219" y="14944"/>
                    <a:pt x="10246" y="14918"/>
                  </a:cubicBezTo>
                  <a:lnTo>
                    <a:pt x="10246" y="14918"/>
                  </a:lnTo>
                  <a:lnTo>
                    <a:pt x="10206" y="15287"/>
                  </a:lnTo>
                  <a:cubicBezTo>
                    <a:pt x="10057" y="16620"/>
                    <a:pt x="8931" y="17629"/>
                    <a:pt x="7589" y="17629"/>
                  </a:cubicBezTo>
                  <a:lnTo>
                    <a:pt x="6935" y="17629"/>
                  </a:lnTo>
                  <a:cubicBezTo>
                    <a:pt x="5560" y="17629"/>
                    <a:pt x="4491" y="16434"/>
                    <a:pt x="4643" y="15067"/>
                  </a:cubicBezTo>
                  <a:lnTo>
                    <a:pt x="6279" y="339"/>
                  </a:lnTo>
                  <a:cubicBezTo>
                    <a:pt x="6293" y="206"/>
                    <a:pt x="6221" y="78"/>
                    <a:pt x="6098" y="25"/>
                  </a:cubicBezTo>
                  <a:cubicBezTo>
                    <a:pt x="6060" y="9"/>
                    <a:pt x="6021" y="1"/>
                    <a:pt x="59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72" name="Google Shape;2672;p54"/>
          <p:cNvGrpSpPr/>
          <p:nvPr/>
        </p:nvGrpSpPr>
        <p:grpSpPr>
          <a:xfrm>
            <a:off x="3389842" y="2910076"/>
            <a:ext cx="274317" cy="422598"/>
            <a:chOff x="4773013" y="1755700"/>
            <a:chExt cx="342725" cy="521275"/>
          </a:xfrm>
        </p:grpSpPr>
        <p:sp>
          <p:nvSpPr>
            <p:cNvPr id="2673" name="Google Shape;2673;p54"/>
            <p:cNvSpPr/>
            <p:nvPr/>
          </p:nvSpPr>
          <p:spPr>
            <a:xfrm>
              <a:off x="4923613" y="2113975"/>
              <a:ext cx="47400" cy="162825"/>
            </a:xfrm>
            <a:custGeom>
              <a:rect b="b" l="l" r="r" t="t"/>
              <a:pathLst>
                <a:path extrusionOk="0" h="6513" w="1896">
                  <a:moveTo>
                    <a:pt x="1592" y="0"/>
                  </a:moveTo>
                  <a:cubicBezTo>
                    <a:pt x="1591" y="0"/>
                    <a:pt x="1590" y="0"/>
                    <a:pt x="1589" y="0"/>
                  </a:cubicBezTo>
                  <a:lnTo>
                    <a:pt x="339" y="0"/>
                  </a:lnTo>
                  <a:cubicBezTo>
                    <a:pt x="184" y="0"/>
                    <a:pt x="43" y="112"/>
                    <a:pt x="25" y="267"/>
                  </a:cubicBezTo>
                  <a:cubicBezTo>
                    <a:pt x="1" y="449"/>
                    <a:pt x="143" y="611"/>
                    <a:pt x="328" y="611"/>
                  </a:cubicBezTo>
                  <a:lnTo>
                    <a:pt x="1285" y="611"/>
                  </a:lnTo>
                  <a:lnTo>
                    <a:pt x="1285" y="6194"/>
                  </a:lnTo>
                  <a:cubicBezTo>
                    <a:pt x="1285" y="6351"/>
                    <a:pt x="1396" y="6490"/>
                    <a:pt x="1552" y="6510"/>
                  </a:cubicBezTo>
                  <a:cubicBezTo>
                    <a:pt x="1565" y="6511"/>
                    <a:pt x="1577" y="6512"/>
                    <a:pt x="1590" y="6512"/>
                  </a:cubicBezTo>
                  <a:cubicBezTo>
                    <a:pt x="1755" y="6512"/>
                    <a:pt x="1895" y="6377"/>
                    <a:pt x="1895" y="6205"/>
                  </a:cubicBezTo>
                  <a:lnTo>
                    <a:pt x="1895" y="304"/>
                  </a:lnTo>
                  <a:cubicBezTo>
                    <a:pt x="1895" y="137"/>
                    <a:pt x="1759" y="0"/>
                    <a:pt x="15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4" name="Google Shape;2674;p54"/>
            <p:cNvSpPr/>
            <p:nvPr/>
          </p:nvSpPr>
          <p:spPr>
            <a:xfrm>
              <a:off x="4998313" y="2113800"/>
              <a:ext cx="109250" cy="163000"/>
            </a:xfrm>
            <a:custGeom>
              <a:rect b="b" l="l" r="r" t="t"/>
              <a:pathLst>
                <a:path extrusionOk="0" h="6520" w="4370">
                  <a:moveTo>
                    <a:pt x="2947" y="619"/>
                  </a:moveTo>
                  <a:cubicBezTo>
                    <a:pt x="2970" y="656"/>
                    <a:pt x="2983" y="697"/>
                    <a:pt x="2985" y="741"/>
                  </a:cubicBezTo>
                  <a:cubicBezTo>
                    <a:pt x="2999" y="914"/>
                    <a:pt x="2994" y="2512"/>
                    <a:pt x="2985" y="4159"/>
                  </a:cubicBezTo>
                  <a:lnTo>
                    <a:pt x="855" y="4159"/>
                  </a:lnTo>
                  <a:cubicBezTo>
                    <a:pt x="1629" y="2765"/>
                    <a:pt x="2656" y="953"/>
                    <a:pt x="2858" y="705"/>
                  </a:cubicBezTo>
                  <a:cubicBezTo>
                    <a:pt x="2884" y="671"/>
                    <a:pt x="2913" y="643"/>
                    <a:pt x="2947" y="619"/>
                  </a:cubicBezTo>
                  <a:close/>
                  <a:moveTo>
                    <a:pt x="2962" y="1"/>
                  </a:moveTo>
                  <a:cubicBezTo>
                    <a:pt x="2810" y="1"/>
                    <a:pt x="2597" y="60"/>
                    <a:pt x="2386" y="318"/>
                  </a:cubicBezTo>
                  <a:cubicBezTo>
                    <a:pt x="2054" y="726"/>
                    <a:pt x="272" y="3950"/>
                    <a:pt x="70" y="4318"/>
                  </a:cubicBezTo>
                  <a:cubicBezTo>
                    <a:pt x="0" y="4442"/>
                    <a:pt x="28" y="4599"/>
                    <a:pt x="135" y="4695"/>
                  </a:cubicBezTo>
                  <a:cubicBezTo>
                    <a:pt x="191" y="4742"/>
                    <a:pt x="263" y="4770"/>
                    <a:pt x="339" y="4770"/>
                  </a:cubicBezTo>
                  <a:cubicBezTo>
                    <a:pt x="341" y="4770"/>
                    <a:pt x="343" y="4770"/>
                    <a:pt x="345" y="4769"/>
                  </a:cubicBezTo>
                  <a:lnTo>
                    <a:pt x="2978" y="4769"/>
                  </a:lnTo>
                  <a:cubicBezTo>
                    <a:pt x="2975" y="5276"/>
                    <a:pt x="2972" y="5772"/>
                    <a:pt x="2968" y="6216"/>
                  </a:cubicBezTo>
                  <a:cubicBezTo>
                    <a:pt x="2967" y="6384"/>
                    <a:pt x="3103" y="6520"/>
                    <a:pt x="3270" y="6520"/>
                  </a:cubicBezTo>
                  <a:lnTo>
                    <a:pt x="3275" y="6520"/>
                  </a:lnTo>
                  <a:cubicBezTo>
                    <a:pt x="3443" y="6520"/>
                    <a:pt x="3579" y="6386"/>
                    <a:pt x="3582" y="6217"/>
                  </a:cubicBezTo>
                  <a:cubicBezTo>
                    <a:pt x="3584" y="6052"/>
                    <a:pt x="3587" y="5484"/>
                    <a:pt x="3592" y="4771"/>
                  </a:cubicBezTo>
                  <a:lnTo>
                    <a:pt x="4031" y="4771"/>
                  </a:lnTo>
                  <a:cubicBezTo>
                    <a:pt x="4186" y="4771"/>
                    <a:pt x="4325" y="4659"/>
                    <a:pt x="4345" y="4504"/>
                  </a:cubicBezTo>
                  <a:cubicBezTo>
                    <a:pt x="4369" y="4321"/>
                    <a:pt x="4225" y="4159"/>
                    <a:pt x="4042" y="4159"/>
                  </a:cubicBezTo>
                  <a:lnTo>
                    <a:pt x="3595" y="4159"/>
                  </a:lnTo>
                  <a:cubicBezTo>
                    <a:pt x="3605" y="2672"/>
                    <a:pt x="3611" y="906"/>
                    <a:pt x="3594" y="689"/>
                  </a:cubicBezTo>
                  <a:cubicBezTo>
                    <a:pt x="3566" y="365"/>
                    <a:pt x="3383" y="106"/>
                    <a:pt x="3126" y="25"/>
                  </a:cubicBezTo>
                  <a:cubicBezTo>
                    <a:pt x="3088" y="13"/>
                    <a:pt x="3031" y="1"/>
                    <a:pt x="29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5" name="Google Shape;2675;p54"/>
            <p:cNvSpPr/>
            <p:nvPr/>
          </p:nvSpPr>
          <p:spPr>
            <a:xfrm>
              <a:off x="4792238" y="2110550"/>
              <a:ext cx="94725" cy="166425"/>
            </a:xfrm>
            <a:custGeom>
              <a:rect b="b" l="l" r="r" t="t"/>
              <a:pathLst>
                <a:path extrusionOk="0" h="6657" w="3789">
                  <a:moveTo>
                    <a:pt x="1816" y="0"/>
                  </a:moveTo>
                  <a:cubicBezTo>
                    <a:pt x="956" y="0"/>
                    <a:pt x="203" y="609"/>
                    <a:pt x="35" y="1470"/>
                  </a:cubicBezTo>
                  <a:cubicBezTo>
                    <a:pt x="6" y="1633"/>
                    <a:pt x="114" y="1790"/>
                    <a:pt x="278" y="1823"/>
                  </a:cubicBezTo>
                  <a:cubicBezTo>
                    <a:pt x="297" y="1826"/>
                    <a:pt x="316" y="1828"/>
                    <a:pt x="335" y="1828"/>
                  </a:cubicBezTo>
                  <a:cubicBezTo>
                    <a:pt x="477" y="1828"/>
                    <a:pt x="604" y="1731"/>
                    <a:pt x="634" y="1586"/>
                  </a:cubicBezTo>
                  <a:cubicBezTo>
                    <a:pt x="725" y="1130"/>
                    <a:pt x="1071" y="767"/>
                    <a:pt x="1523" y="654"/>
                  </a:cubicBezTo>
                  <a:cubicBezTo>
                    <a:pt x="1620" y="629"/>
                    <a:pt x="1719" y="617"/>
                    <a:pt x="1816" y="617"/>
                  </a:cubicBezTo>
                  <a:cubicBezTo>
                    <a:pt x="2171" y="617"/>
                    <a:pt x="2515" y="775"/>
                    <a:pt x="2747" y="1057"/>
                  </a:cubicBezTo>
                  <a:cubicBezTo>
                    <a:pt x="3042" y="1416"/>
                    <a:pt x="3103" y="1915"/>
                    <a:pt x="2906" y="2336"/>
                  </a:cubicBezTo>
                  <a:cubicBezTo>
                    <a:pt x="2707" y="2757"/>
                    <a:pt x="2282" y="3026"/>
                    <a:pt x="1816" y="3026"/>
                  </a:cubicBezTo>
                  <a:cubicBezTo>
                    <a:pt x="1813" y="3026"/>
                    <a:pt x="1810" y="3026"/>
                    <a:pt x="1807" y="3026"/>
                  </a:cubicBezTo>
                  <a:cubicBezTo>
                    <a:pt x="1640" y="3026"/>
                    <a:pt x="1503" y="3163"/>
                    <a:pt x="1503" y="3332"/>
                  </a:cubicBezTo>
                  <a:cubicBezTo>
                    <a:pt x="1503" y="3501"/>
                    <a:pt x="1640" y="3637"/>
                    <a:pt x="1807" y="3637"/>
                  </a:cubicBezTo>
                  <a:cubicBezTo>
                    <a:pt x="1810" y="3637"/>
                    <a:pt x="1813" y="3636"/>
                    <a:pt x="1816" y="3636"/>
                  </a:cubicBezTo>
                  <a:cubicBezTo>
                    <a:pt x="2303" y="3636"/>
                    <a:pt x="2744" y="3930"/>
                    <a:pt x="2930" y="4381"/>
                  </a:cubicBezTo>
                  <a:cubicBezTo>
                    <a:pt x="3116" y="4831"/>
                    <a:pt x="3013" y="5350"/>
                    <a:pt x="2669" y="5695"/>
                  </a:cubicBezTo>
                  <a:cubicBezTo>
                    <a:pt x="2439" y="5924"/>
                    <a:pt x="2130" y="6047"/>
                    <a:pt x="1816" y="6047"/>
                  </a:cubicBezTo>
                  <a:cubicBezTo>
                    <a:pt x="1661" y="6047"/>
                    <a:pt x="1505" y="6017"/>
                    <a:pt x="1356" y="5955"/>
                  </a:cubicBezTo>
                  <a:cubicBezTo>
                    <a:pt x="904" y="5767"/>
                    <a:pt x="611" y="5329"/>
                    <a:pt x="611" y="4841"/>
                  </a:cubicBezTo>
                  <a:cubicBezTo>
                    <a:pt x="608" y="4676"/>
                    <a:pt x="472" y="4543"/>
                    <a:pt x="307" y="4543"/>
                  </a:cubicBezTo>
                  <a:cubicBezTo>
                    <a:pt x="142" y="4543"/>
                    <a:pt x="6" y="4676"/>
                    <a:pt x="1" y="4841"/>
                  </a:cubicBezTo>
                  <a:cubicBezTo>
                    <a:pt x="1" y="4925"/>
                    <a:pt x="7" y="5010"/>
                    <a:pt x="19" y="5094"/>
                  </a:cubicBezTo>
                  <a:cubicBezTo>
                    <a:pt x="143" y="5984"/>
                    <a:pt x="916" y="6656"/>
                    <a:pt x="1816" y="6656"/>
                  </a:cubicBezTo>
                  <a:cubicBezTo>
                    <a:pt x="1817" y="6656"/>
                    <a:pt x="1819" y="6656"/>
                    <a:pt x="1820" y="6656"/>
                  </a:cubicBezTo>
                  <a:cubicBezTo>
                    <a:pt x="2620" y="6656"/>
                    <a:pt x="3326" y="6134"/>
                    <a:pt x="3557" y="5367"/>
                  </a:cubicBezTo>
                  <a:cubicBezTo>
                    <a:pt x="3788" y="4602"/>
                    <a:pt x="3490" y="3772"/>
                    <a:pt x="2823" y="3330"/>
                  </a:cubicBezTo>
                  <a:cubicBezTo>
                    <a:pt x="3328" y="2994"/>
                    <a:pt x="3633" y="2427"/>
                    <a:pt x="3633" y="1820"/>
                  </a:cubicBezTo>
                  <a:lnTo>
                    <a:pt x="3633" y="1821"/>
                  </a:lnTo>
                  <a:cubicBezTo>
                    <a:pt x="3635" y="885"/>
                    <a:pt x="2925" y="100"/>
                    <a:pt x="1994" y="9"/>
                  </a:cubicBezTo>
                  <a:cubicBezTo>
                    <a:pt x="1934" y="3"/>
                    <a:pt x="1875" y="0"/>
                    <a:pt x="1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6" name="Google Shape;2676;p54"/>
            <p:cNvSpPr/>
            <p:nvPr/>
          </p:nvSpPr>
          <p:spPr>
            <a:xfrm>
              <a:off x="4896513" y="2261525"/>
              <a:ext cx="18700" cy="15300"/>
            </a:xfrm>
            <a:custGeom>
              <a:rect b="b" l="l" r="r" t="t"/>
              <a:pathLst>
                <a:path extrusionOk="0" h="612" w="748">
                  <a:moveTo>
                    <a:pt x="368" y="0"/>
                  </a:moveTo>
                  <a:cubicBezTo>
                    <a:pt x="261" y="0"/>
                    <a:pt x="162" y="62"/>
                    <a:pt x="113" y="158"/>
                  </a:cubicBezTo>
                  <a:cubicBezTo>
                    <a:pt x="0" y="387"/>
                    <a:pt x="167" y="611"/>
                    <a:pt x="383" y="611"/>
                  </a:cubicBezTo>
                  <a:cubicBezTo>
                    <a:pt x="422" y="611"/>
                    <a:pt x="462" y="604"/>
                    <a:pt x="503" y="588"/>
                  </a:cubicBezTo>
                  <a:cubicBezTo>
                    <a:pt x="579" y="559"/>
                    <a:pt x="639" y="498"/>
                    <a:pt x="668" y="422"/>
                  </a:cubicBezTo>
                  <a:cubicBezTo>
                    <a:pt x="748" y="221"/>
                    <a:pt x="600" y="2"/>
                    <a:pt x="383" y="0"/>
                  </a:cubicBezTo>
                  <a:lnTo>
                    <a:pt x="372" y="0"/>
                  </a:lnTo>
                  <a:cubicBezTo>
                    <a:pt x="371" y="0"/>
                    <a:pt x="369" y="0"/>
                    <a:pt x="3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7" name="Google Shape;2677;p54"/>
            <p:cNvSpPr/>
            <p:nvPr/>
          </p:nvSpPr>
          <p:spPr>
            <a:xfrm>
              <a:off x="4773013" y="2066100"/>
              <a:ext cx="342725" cy="15300"/>
            </a:xfrm>
            <a:custGeom>
              <a:rect b="b" l="l" r="r" t="t"/>
              <a:pathLst>
                <a:path extrusionOk="0" h="612" w="13709">
                  <a:moveTo>
                    <a:pt x="339" y="1"/>
                  </a:moveTo>
                  <a:cubicBezTo>
                    <a:pt x="182" y="1"/>
                    <a:pt x="43" y="113"/>
                    <a:pt x="25" y="268"/>
                  </a:cubicBezTo>
                  <a:cubicBezTo>
                    <a:pt x="1" y="450"/>
                    <a:pt x="142" y="611"/>
                    <a:pt x="325" y="611"/>
                  </a:cubicBezTo>
                  <a:cubicBezTo>
                    <a:pt x="326" y="611"/>
                    <a:pt x="327" y="611"/>
                    <a:pt x="328" y="611"/>
                  </a:cubicBezTo>
                  <a:lnTo>
                    <a:pt x="13370" y="611"/>
                  </a:lnTo>
                  <a:cubicBezTo>
                    <a:pt x="13527" y="611"/>
                    <a:pt x="13666" y="500"/>
                    <a:pt x="13686" y="346"/>
                  </a:cubicBezTo>
                  <a:cubicBezTo>
                    <a:pt x="13708" y="161"/>
                    <a:pt x="13566" y="1"/>
                    <a:pt x="133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8" name="Google Shape;2678;p54"/>
            <p:cNvSpPr/>
            <p:nvPr/>
          </p:nvSpPr>
          <p:spPr>
            <a:xfrm>
              <a:off x="4806138" y="1755700"/>
              <a:ext cx="276800" cy="283975"/>
            </a:xfrm>
            <a:custGeom>
              <a:rect b="b" l="l" r="r" t="t"/>
              <a:pathLst>
                <a:path extrusionOk="0" h="11359" w="11072">
                  <a:moveTo>
                    <a:pt x="2177" y="0"/>
                  </a:moveTo>
                  <a:cubicBezTo>
                    <a:pt x="1532" y="0"/>
                    <a:pt x="949" y="384"/>
                    <a:pt x="696" y="976"/>
                  </a:cubicBezTo>
                  <a:lnTo>
                    <a:pt x="57" y="2466"/>
                  </a:lnTo>
                  <a:cubicBezTo>
                    <a:pt x="0" y="2601"/>
                    <a:pt x="46" y="2756"/>
                    <a:pt x="167" y="2839"/>
                  </a:cubicBezTo>
                  <a:cubicBezTo>
                    <a:pt x="219" y="2874"/>
                    <a:pt x="279" y="2891"/>
                    <a:pt x="338" y="2891"/>
                  </a:cubicBezTo>
                  <a:cubicBezTo>
                    <a:pt x="417" y="2891"/>
                    <a:pt x="495" y="2861"/>
                    <a:pt x="554" y="2801"/>
                  </a:cubicBezTo>
                  <a:lnTo>
                    <a:pt x="1054" y="2301"/>
                  </a:lnTo>
                  <a:cubicBezTo>
                    <a:pt x="1301" y="2053"/>
                    <a:pt x="1635" y="1914"/>
                    <a:pt x="1984" y="1914"/>
                  </a:cubicBezTo>
                  <a:cubicBezTo>
                    <a:pt x="1986" y="1914"/>
                    <a:pt x="1988" y="1914"/>
                    <a:pt x="1990" y="1914"/>
                  </a:cubicBezTo>
                  <a:lnTo>
                    <a:pt x="2894" y="1914"/>
                  </a:lnTo>
                  <a:lnTo>
                    <a:pt x="1639" y="11013"/>
                  </a:lnTo>
                  <a:cubicBezTo>
                    <a:pt x="1612" y="11195"/>
                    <a:pt x="1755" y="11358"/>
                    <a:pt x="1937" y="11358"/>
                  </a:cubicBezTo>
                  <a:cubicBezTo>
                    <a:pt x="1940" y="11358"/>
                    <a:pt x="1942" y="11358"/>
                    <a:pt x="1945" y="11358"/>
                  </a:cubicBezTo>
                  <a:lnTo>
                    <a:pt x="2675" y="11358"/>
                  </a:lnTo>
                  <a:cubicBezTo>
                    <a:pt x="3155" y="11356"/>
                    <a:pt x="3558" y="11005"/>
                    <a:pt x="3624" y="10532"/>
                  </a:cubicBezTo>
                  <a:lnTo>
                    <a:pt x="4526" y="3997"/>
                  </a:lnTo>
                  <a:cubicBezTo>
                    <a:pt x="4546" y="3831"/>
                    <a:pt x="4429" y="3681"/>
                    <a:pt x="4266" y="3658"/>
                  </a:cubicBezTo>
                  <a:cubicBezTo>
                    <a:pt x="4251" y="3656"/>
                    <a:pt x="4237" y="3655"/>
                    <a:pt x="4223" y="3655"/>
                  </a:cubicBezTo>
                  <a:cubicBezTo>
                    <a:pt x="4075" y="3655"/>
                    <a:pt x="3946" y="3763"/>
                    <a:pt x="3922" y="3914"/>
                  </a:cubicBezTo>
                  <a:lnTo>
                    <a:pt x="3020" y="10448"/>
                  </a:lnTo>
                  <a:cubicBezTo>
                    <a:pt x="2996" y="10620"/>
                    <a:pt x="2849" y="10747"/>
                    <a:pt x="2675" y="10747"/>
                  </a:cubicBezTo>
                  <a:lnTo>
                    <a:pt x="2292" y="10747"/>
                  </a:lnTo>
                  <a:lnTo>
                    <a:pt x="3547" y="1648"/>
                  </a:lnTo>
                  <a:cubicBezTo>
                    <a:pt x="3564" y="1514"/>
                    <a:pt x="3493" y="1385"/>
                    <a:pt x="3368" y="1329"/>
                  </a:cubicBezTo>
                  <a:cubicBezTo>
                    <a:pt x="3331" y="1312"/>
                    <a:pt x="3291" y="1303"/>
                    <a:pt x="3250" y="1303"/>
                  </a:cubicBezTo>
                  <a:cubicBezTo>
                    <a:pt x="3246" y="1303"/>
                    <a:pt x="3243" y="1303"/>
                    <a:pt x="3239" y="1304"/>
                  </a:cubicBezTo>
                  <a:lnTo>
                    <a:pt x="2010" y="1304"/>
                  </a:lnTo>
                  <a:cubicBezTo>
                    <a:pt x="2006" y="1304"/>
                    <a:pt x="2003" y="1304"/>
                    <a:pt x="1999" y="1304"/>
                  </a:cubicBezTo>
                  <a:cubicBezTo>
                    <a:pt x="1707" y="1304"/>
                    <a:pt x="1417" y="1371"/>
                    <a:pt x="1155" y="1501"/>
                  </a:cubicBezTo>
                  <a:lnTo>
                    <a:pt x="1276" y="1218"/>
                  </a:lnTo>
                  <a:cubicBezTo>
                    <a:pt x="1433" y="850"/>
                    <a:pt x="1796" y="612"/>
                    <a:pt x="2196" y="612"/>
                  </a:cubicBezTo>
                  <a:lnTo>
                    <a:pt x="10460" y="612"/>
                  </a:lnTo>
                  <a:lnTo>
                    <a:pt x="10460" y="955"/>
                  </a:lnTo>
                  <a:cubicBezTo>
                    <a:pt x="10460" y="1148"/>
                    <a:pt x="10304" y="1304"/>
                    <a:pt x="10113" y="1304"/>
                  </a:cubicBezTo>
                  <a:lnTo>
                    <a:pt x="8808" y="1304"/>
                  </a:lnTo>
                  <a:cubicBezTo>
                    <a:pt x="8807" y="1304"/>
                    <a:pt x="8806" y="1304"/>
                    <a:pt x="8805" y="1304"/>
                  </a:cubicBezTo>
                  <a:cubicBezTo>
                    <a:pt x="8652" y="1304"/>
                    <a:pt x="8524" y="1416"/>
                    <a:pt x="8503" y="1566"/>
                  </a:cubicBezTo>
                  <a:lnTo>
                    <a:pt x="7784" y="6777"/>
                  </a:lnTo>
                  <a:cubicBezTo>
                    <a:pt x="7765" y="6931"/>
                    <a:pt x="7856" y="7085"/>
                    <a:pt x="8006" y="7125"/>
                  </a:cubicBezTo>
                  <a:cubicBezTo>
                    <a:pt x="8033" y="7132"/>
                    <a:pt x="8059" y="7135"/>
                    <a:pt x="8085" y="7135"/>
                  </a:cubicBezTo>
                  <a:cubicBezTo>
                    <a:pt x="8234" y="7135"/>
                    <a:pt x="8366" y="7027"/>
                    <a:pt x="8388" y="6871"/>
                  </a:cubicBezTo>
                  <a:lnTo>
                    <a:pt x="9073" y="1914"/>
                  </a:lnTo>
                  <a:lnTo>
                    <a:pt x="10113" y="1914"/>
                  </a:lnTo>
                  <a:cubicBezTo>
                    <a:pt x="10643" y="1914"/>
                    <a:pt x="11072" y="1485"/>
                    <a:pt x="11072" y="955"/>
                  </a:cubicBezTo>
                  <a:lnTo>
                    <a:pt x="11072" y="306"/>
                  </a:lnTo>
                  <a:cubicBezTo>
                    <a:pt x="11072" y="136"/>
                    <a:pt x="10934" y="0"/>
                    <a:pt x="107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9" name="Google Shape;2679;p54"/>
            <p:cNvSpPr/>
            <p:nvPr/>
          </p:nvSpPr>
          <p:spPr>
            <a:xfrm>
              <a:off x="4908438" y="1788275"/>
              <a:ext cx="159100" cy="251875"/>
            </a:xfrm>
            <a:custGeom>
              <a:rect b="b" l="l" r="r" t="t"/>
              <a:pathLst>
                <a:path extrusionOk="0" h="10075" w="6364">
                  <a:moveTo>
                    <a:pt x="497" y="1"/>
                  </a:moveTo>
                  <a:cubicBezTo>
                    <a:pt x="321" y="1"/>
                    <a:pt x="174" y="130"/>
                    <a:pt x="149" y="303"/>
                  </a:cubicBezTo>
                  <a:lnTo>
                    <a:pt x="20" y="1243"/>
                  </a:lnTo>
                  <a:cubicBezTo>
                    <a:pt x="0" y="1408"/>
                    <a:pt x="117" y="1558"/>
                    <a:pt x="282" y="1581"/>
                  </a:cubicBezTo>
                  <a:cubicBezTo>
                    <a:pt x="296" y="1583"/>
                    <a:pt x="310" y="1584"/>
                    <a:pt x="324" y="1584"/>
                  </a:cubicBezTo>
                  <a:cubicBezTo>
                    <a:pt x="471" y="1584"/>
                    <a:pt x="602" y="1476"/>
                    <a:pt x="625" y="1327"/>
                  </a:cubicBezTo>
                  <a:lnTo>
                    <a:pt x="708" y="721"/>
                  </a:lnTo>
                  <a:cubicBezTo>
                    <a:pt x="718" y="658"/>
                    <a:pt x="771" y="611"/>
                    <a:pt x="834" y="611"/>
                  </a:cubicBezTo>
                  <a:lnTo>
                    <a:pt x="3045" y="611"/>
                  </a:lnTo>
                  <a:lnTo>
                    <a:pt x="2037" y="7914"/>
                  </a:lnTo>
                  <a:cubicBezTo>
                    <a:pt x="1961" y="8458"/>
                    <a:pt x="2126" y="9009"/>
                    <a:pt x="2488" y="9423"/>
                  </a:cubicBezTo>
                  <a:cubicBezTo>
                    <a:pt x="2851" y="9840"/>
                    <a:pt x="3375" y="10074"/>
                    <a:pt x="3919" y="10074"/>
                  </a:cubicBezTo>
                  <a:cubicBezTo>
                    <a:pt x="4032" y="10074"/>
                    <a:pt x="4146" y="10064"/>
                    <a:pt x="4259" y="10044"/>
                  </a:cubicBezTo>
                  <a:cubicBezTo>
                    <a:pt x="4918" y="9925"/>
                    <a:pt x="5466" y="9469"/>
                    <a:pt x="5700" y="8840"/>
                  </a:cubicBezTo>
                  <a:lnTo>
                    <a:pt x="6291" y="7265"/>
                  </a:lnTo>
                  <a:cubicBezTo>
                    <a:pt x="6364" y="7072"/>
                    <a:pt x="6227" y="6851"/>
                    <a:pt x="5996" y="6851"/>
                  </a:cubicBezTo>
                  <a:cubicBezTo>
                    <a:pt x="5941" y="6851"/>
                    <a:pt x="5882" y="6863"/>
                    <a:pt x="5819" y="6891"/>
                  </a:cubicBezTo>
                  <a:cubicBezTo>
                    <a:pt x="5789" y="6904"/>
                    <a:pt x="5767" y="6928"/>
                    <a:pt x="5755" y="6957"/>
                  </a:cubicBezTo>
                  <a:lnTo>
                    <a:pt x="5485" y="7678"/>
                  </a:lnTo>
                  <a:cubicBezTo>
                    <a:pt x="5371" y="7971"/>
                    <a:pt x="5090" y="8159"/>
                    <a:pt x="4784" y="8159"/>
                  </a:cubicBezTo>
                  <a:cubicBezTo>
                    <a:pt x="4739" y="8159"/>
                    <a:pt x="4692" y="8154"/>
                    <a:pt x="4646" y="8146"/>
                  </a:cubicBezTo>
                  <a:cubicBezTo>
                    <a:pt x="4259" y="8075"/>
                    <a:pt x="3992" y="7673"/>
                    <a:pt x="4050" y="7252"/>
                  </a:cubicBezTo>
                  <a:lnTo>
                    <a:pt x="4117" y="6774"/>
                  </a:lnTo>
                  <a:cubicBezTo>
                    <a:pt x="4120" y="6742"/>
                    <a:pt x="4112" y="6711"/>
                    <a:pt x="4091" y="6685"/>
                  </a:cubicBezTo>
                  <a:cubicBezTo>
                    <a:pt x="4002" y="6574"/>
                    <a:pt x="3897" y="6527"/>
                    <a:pt x="3799" y="6527"/>
                  </a:cubicBezTo>
                  <a:cubicBezTo>
                    <a:pt x="3649" y="6527"/>
                    <a:pt x="3519" y="6637"/>
                    <a:pt x="3498" y="6790"/>
                  </a:cubicBezTo>
                  <a:lnTo>
                    <a:pt x="3445" y="7168"/>
                  </a:lnTo>
                  <a:cubicBezTo>
                    <a:pt x="3344" y="7909"/>
                    <a:pt x="3832" y="8617"/>
                    <a:pt x="4534" y="8747"/>
                  </a:cubicBezTo>
                  <a:cubicBezTo>
                    <a:pt x="4617" y="8762"/>
                    <a:pt x="4701" y="8770"/>
                    <a:pt x="4785" y="8770"/>
                  </a:cubicBezTo>
                  <a:cubicBezTo>
                    <a:pt x="4884" y="8770"/>
                    <a:pt x="4984" y="8759"/>
                    <a:pt x="5082" y="8737"/>
                  </a:cubicBezTo>
                  <a:lnTo>
                    <a:pt x="5082" y="8737"/>
                  </a:lnTo>
                  <a:cubicBezTo>
                    <a:pt x="4862" y="9191"/>
                    <a:pt x="4405" y="9465"/>
                    <a:pt x="3921" y="9465"/>
                  </a:cubicBezTo>
                  <a:cubicBezTo>
                    <a:pt x="3797" y="9465"/>
                    <a:pt x="3671" y="9447"/>
                    <a:pt x="3547" y="9409"/>
                  </a:cubicBezTo>
                  <a:cubicBezTo>
                    <a:pt x="2938" y="9226"/>
                    <a:pt x="2554" y="8627"/>
                    <a:pt x="2641" y="7997"/>
                  </a:cubicBezTo>
                  <a:lnTo>
                    <a:pt x="3697" y="347"/>
                  </a:lnTo>
                  <a:cubicBezTo>
                    <a:pt x="3718" y="185"/>
                    <a:pt x="3610" y="35"/>
                    <a:pt x="3451" y="4"/>
                  </a:cubicBezTo>
                  <a:cubicBezTo>
                    <a:pt x="3441" y="1"/>
                    <a:pt x="3432" y="1"/>
                    <a:pt x="34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80" name="Google Shape;2680;p54"/>
          <p:cNvGrpSpPr/>
          <p:nvPr/>
        </p:nvGrpSpPr>
        <p:grpSpPr>
          <a:xfrm>
            <a:off x="5374991" y="3000894"/>
            <a:ext cx="457183" cy="296788"/>
            <a:chOff x="4683788" y="2553850"/>
            <a:chExt cx="521125" cy="342000"/>
          </a:xfrm>
        </p:grpSpPr>
        <p:sp>
          <p:nvSpPr>
            <p:cNvPr id="2681" name="Google Shape;2681;p54"/>
            <p:cNvSpPr/>
            <p:nvPr/>
          </p:nvSpPr>
          <p:spPr>
            <a:xfrm>
              <a:off x="4683788" y="2553850"/>
              <a:ext cx="521125" cy="342000"/>
            </a:xfrm>
            <a:custGeom>
              <a:rect b="b" l="l" r="r" t="t"/>
              <a:pathLst>
                <a:path extrusionOk="0" h="13680" w="20845">
                  <a:moveTo>
                    <a:pt x="17928" y="611"/>
                  </a:moveTo>
                  <a:cubicBezTo>
                    <a:pt x="19201" y="611"/>
                    <a:pt x="20234" y="1643"/>
                    <a:pt x="20234" y="2917"/>
                  </a:cubicBezTo>
                  <a:lnTo>
                    <a:pt x="20234" y="10763"/>
                  </a:lnTo>
                  <a:cubicBezTo>
                    <a:pt x="20234" y="12037"/>
                    <a:pt x="19203" y="13069"/>
                    <a:pt x="17928" y="13069"/>
                  </a:cubicBezTo>
                  <a:lnTo>
                    <a:pt x="2915" y="13069"/>
                  </a:lnTo>
                  <a:cubicBezTo>
                    <a:pt x="1644" y="13069"/>
                    <a:pt x="611" y="12034"/>
                    <a:pt x="611" y="10761"/>
                  </a:cubicBezTo>
                  <a:lnTo>
                    <a:pt x="611" y="2917"/>
                  </a:lnTo>
                  <a:cubicBezTo>
                    <a:pt x="611" y="1643"/>
                    <a:pt x="1643" y="611"/>
                    <a:pt x="2915" y="611"/>
                  </a:cubicBezTo>
                  <a:close/>
                  <a:moveTo>
                    <a:pt x="2915" y="1"/>
                  </a:moveTo>
                  <a:cubicBezTo>
                    <a:pt x="1306" y="1"/>
                    <a:pt x="1" y="1306"/>
                    <a:pt x="1" y="2917"/>
                  </a:cubicBezTo>
                  <a:lnTo>
                    <a:pt x="1" y="10763"/>
                  </a:lnTo>
                  <a:cubicBezTo>
                    <a:pt x="1" y="12374"/>
                    <a:pt x="1306" y="13679"/>
                    <a:pt x="2915" y="13679"/>
                  </a:cubicBezTo>
                  <a:lnTo>
                    <a:pt x="17928" y="13679"/>
                  </a:lnTo>
                  <a:cubicBezTo>
                    <a:pt x="19538" y="13679"/>
                    <a:pt x="20845" y="12374"/>
                    <a:pt x="20845" y="10763"/>
                  </a:cubicBezTo>
                  <a:lnTo>
                    <a:pt x="20845" y="2917"/>
                  </a:lnTo>
                  <a:cubicBezTo>
                    <a:pt x="20845" y="1306"/>
                    <a:pt x="19540" y="1"/>
                    <a:pt x="179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2" name="Google Shape;2682;p54"/>
            <p:cNvSpPr/>
            <p:nvPr/>
          </p:nvSpPr>
          <p:spPr>
            <a:xfrm>
              <a:off x="4920288" y="2647450"/>
              <a:ext cx="46475" cy="158825"/>
            </a:xfrm>
            <a:custGeom>
              <a:rect b="b" l="l" r="r" t="t"/>
              <a:pathLst>
                <a:path extrusionOk="0" h="6353" w="1859">
                  <a:moveTo>
                    <a:pt x="339" y="1"/>
                  </a:moveTo>
                  <a:cubicBezTo>
                    <a:pt x="182" y="1"/>
                    <a:pt x="43" y="112"/>
                    <a:pt x="23" y="268"/>
                  </a:cubicBezTo>
                  <a:cubicBezTo>
                    <a:pt x="1" y="451"/>
                    <a:pt x="143" y="613"/>
                    <a:pt x="328" y="613"/>
                  </a:cubicBezTo>
                  <a:lnTo>
                    <a:pt x="1249" y="613"/>
                  </a:lnTo>
                  <a:lnTo>
                    <a:pt x="1249" y="6045"/>
                  </a:lnTo>
                  <a:cubicBezTo>
                    <a:pt x="1248" y="6217"/>
                    <a:pt x="1388" y="6352"/>
                    <a:pt x="1554" y="6352"/>
                  </a:cubicBezTo>
                  <a:cubicBezTo>
                    <a:pt x="1567" y="6352"/>
                    <a:pt x="1580" y="6352"/>
                    <a:pt x="1593" y="6350"/>
                  </a:cubicBezTo>
                  <a:cubicBezTo>
                    <a:pt x="1746" y="6330"/>
                    <a:pt x="1858" y="6191"/>
                    <a:pt x="1858" y="6034"/>
                  </a:cubicBezTo>
                  <a:lnTo>
                    <a:pt x="1858" y="307"/>
                  </a:lnTo>
                  <a:cubicBezTo>
                    <a:pt x="1858" y="138"/>
                    <a:pt x="1722" y="1"/>
                    <a:pt x="15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3" name="Google Shape;2683;p54"/>
            <p:cNvSpPr/>
            <p:nvPr/>
          </p:nvSpPr>
          <p:spPr>
            <a:xfrm>
              <a:off x="4991613" y="2647125"/>
              <a:ext cx="107800" cy="159175"/>
            </a:xfrm>
            <a:custGeom>
              <a:rect b="b" l="l" r="r" t="t"/>
              <a:pathLst>
                <a:path extrusionOk="0" h="6367" w="4312">
                  <a:moveTo>
                    <a:pt x="2917" y="622"/>
                  </a:moveTo>
                  <a:cubicBezTo>
                    <a:pt x="2935" y="655"/>
                    <a:pt x="2945" y="690"/>
                    <a:pt x="2948" y="728"/>
                  </a:cubicBezTo>
                  <a:cubicBezTo>
                    <a:pt x="2963" y="898"/>
                    <a:pt x="2958" y="2444"/>
                    <a:pt x="2948" y="4046"/>
                  </a:cubicBezTo>
                  <a:lnTo>
                    <a:pt x="898" y="4046"/>
                  </a:lnTo>
                  <a:cubicBezTo>
                    <a:pt x="1651" y="2690"/>
                    <a:pt x="2645" y="938"/>
                    <a:pt x="2840" y="699"/>
                  </a:cubicBezTo>
                  <a:cubicBezTo>
                    <a:pt x="2862" y="669"/>
                    <a:pt x="2888" y="643"/>
                    <a:pt x="2917" y="622"/>
                  </a:cubicBezTo>
                  <a:close/>
                  <a:moveTo>
                    <a:pt x="2933" y="1"/>
                  </a:moveTo>
                  <a:cubicBezTo>
                    <a:pt x="2783" y="1"/>
                    <a:pt x="2574" y="59"/>
                    <a:pt x="2367" y="313"/>
                  </a:cubicBezTo>
                  <a:cubicBezTo>
                    <a:pt x="2043" y="708"/>
                    <a:pt x="310" y="3846"/>
                    <a:pt x="114" y="4203"/>
                  </a:cubicBezTo>
                  <a:cubicBezTo>
                    <a:pt x="0" y="4406"/>
                    <a:pt x="149" y="4656"/>
                    <a:pt x="380" y="4656"/>
                  </a:cubicBezTo>
                  <a:cubicBezTo>
                    <a:pt x="382" y="4656"/>
                    <a:pt x="384" y="4656"/>
                    <a:pt x="386" y="4656"/>
                  </a:cubicBezTo>
                  <a:lnTo>
                    <a:pt x="2942" y="4656"/>
                  </a:lnTo>
                  <a:cubicBezTo>
                    <a:pt x="2939" y="5148"/>
                    <a:pt x="2935" y="5629"/>
                    <a:pt x="2930" y="6060"/>
                  </a:cubicBezTo>
                  <a:cubicBezTo>
                    <a:pt x="2930" y="6229"/>
                    <a:pt x="3066" y="6366"/>
                    <a:pt x="3235" y="6366"/>
                  </a:cubicBezTo>
                  <a:lnTo>
                    <a:pt x="3238" y="6366"/>
                  </a:lnTo>
                  <a:cubicBezTo>
                    <a:pt x="3407" y="6366"/>
                    <a:pt x="3544" y="6229"/>
                    <a:pt x="3546" y="6060"/>
                  </a:cubicBezTo>
                  <a:cubicBezTo>
                    <a:pt x="3547" y="5900"/>
                    <a:pt x="3552" y="5349"/>
                    <a:pt x="3557" y="4656"/>
                  </a:cubicBezTo>
                  <a:lnTo>
                    <a:pt x="3973" y="4656"/>
                  </a:lnTo>
                  <a:cubicBezTo>
                    <a:pt x="4130" y="4656"/>
                    <a:pt x="4270" y="4543"/>
                    <a:pt x="4289" y="4389"/>
                  </a:cubicBezTo>
                  <a:cubicBezTo>
                    <a:pt x="4312" y="4206"/>
                    <a:pt x="4169" y="4044"/>
                    <a:pt x="3985" y="4044"/>
                  </a:cubicBezTo>
                  <a:lnTo>
                    <a:pt x="3557" y="4044"/>
                  </a:lnTo>
                  <a:cubicBezTo>
                    <a:pt x="3567" y="2601"/>
                    <a:pt x="3573" y="888"/>
                    <a:pt x="3557" y="677"/>
                  </a:cubicBezTo>
                  <a:cubicBezTo>
                    <a:pt x="3531" y="360"/>
                    <a:pt x="3350" y="103"/>
                    <a:pt x="3096" y="25"/>
                  </a:cubicBezTo>
                  <a:cubicBezTo>
                    <a:pt x="3058" y="13"/>
                    <a:pt x="3002" y="1"/>
                    <a:pt x="29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4" name="Google Shape;2684;p54"/>
            <p:cNvSpPr/>
            <p:nvPr/>
          </p:nvSpPr>
          <p:spPr>
            <a:xfrm>
              <a:off x="4792313" y="2643675"/>
              <a:ext cx="92500" cy="162175"/>
            </a:xfrm>
            <a:custGeom>
              <a:rect b="b" l="l" r="r" t="t"/>
              <a:pathLst>
                <a:path extrusionOk="0" h="6487" w="3700">
                  <a:moveTo>
                    <a:pt x="1778" y="0"/>
                  </a:moveTo>
                  <a:cubicBezTo>
                    <a:pt x="972" y="0"/>
                    <a:pt x="207" y="555"/>
                    <a:pt x="33" y="1432"/>
                  </a:cubicBezTo>
                  <a:cubicBezTo>
                    <a:pt x="1" y="1598"/>
                    <a:pt x="109" y="1758"/>
                    <a:pt x="275" y="1790"/>
                  </a:cubicBezTo>
                  <a:cubicBezTo>
                    <a:pt x="295" y="1794"/>
                    <a:pt x="314" y="1796"/>
                    <a:pt x="334" y="1796"/>
                  </a:cubicBezTo>
                  <a:cubicBezTo>
                    <a:pt x="477" y="1796"/>
                    <a:pt x="604" y="1696"/>
                    <a:pt x="633" y="1551"/>
                  </a:cubicBezTo>
                  <a:cubicBezTo>
                    <a:pt x="720" y="1109"/>
                    <a:pt x="1054" y="757"/>
                    <a:pt x="1491" y="647"/>
                  </a:cubicBezTo>
                  <a:cubicBezTo>
                    <a:pt x="1585" y="623"/>
                    <a:pt x="1680" y="612"/>
                    <a:pt x="1774" y="612"/>
                  </a:cubicBezTo>
                  <a:cubicBezTo>
                    <a:pt x="2117" y="612"/>
                    <a:pt x="2449" y="764"/>
                    <a:pt x="2673" y="1037"/>
                  </a:cubicBezTo>
                  <a:cubicBezTo>
                    <a:pt x="2960" y="1384"/>
                    <a:pt x="3019" y="1866"/>
                    <a:pt x="2827" y="2273"/>
                  </a:cubicBezTo>
                  <a:cubicBezTo>
                    <a:pt x="2634" y="2679"/>
                    <a:pt x="2224" y="2938"/>
                    <a:pt x="1774" y="2938"/>
                  </a:cubicBezTo>
                  <a:cubicBezTo>
                    <a:pt x="1609" y="2943"/>
                    <a:pt x="1476" y="3079"/>
                    <a:pt x="1476" y="3244"/>
                  </a:cubicBezTo>
                  <a:cubicBezTo>
                    <a:pt x="1476" y="3410"/>
                    <a:pt x="1609" y="3546"/>
                    <a:pt x="1774" y="3550"/>
                  </a:cubicBezTo>
                  <a:cubicBezTo>
                    <a:pt x="2417" y="3550"/>
                    <a:pt x="2938" y="4070"/>
                    <a:pt x="2938" y="4713"/>
                  </a:cubicBezTo>
                  <a:cubicBezTo>
                    <a:pt x="2938" y="5356"/>
                    <a:pt x="2417" y="5876"/>
                    <a:pt x="1774" y="5876"/>
                  </a:cubicBezTo>
                  <a:cubicBezTo>
                    <a:pt x="1131" y="5876"/>
                    <a:pt x="611" y="5356"/>
                    <a:pt x="611" y="4713"/>
                  </a:cubicBezTo>
                  <a:cubicBezTo>
                    <a:pt x="611" y="4545"/>
                    <a:pt x="474" y="4407"/>
                    <a:pt x="305" y="4407"/>
                  </a:cubicBezTo>
                  <a:cubicBezTo>
                    <a:pt x="137" y="4407"/>
                    <a:pt x="1" y="4545"/>
                    <a:pt x="1" y="4713"/>
                  </a:cubicBezTo>
                  <a:cubicBezTo>
                    <a:pt x="1" y="4796"/>
                    <a:pt x="6" y="4878"/>
                    <a:pt x="17" y="4959"/>
                  </a:cubicBezTo>
                  <a:cubicBezTo>
                    <a:pt x="139" y="5831"/>
                    <a:pt x="895" y="6486"/>
                    <a:pt x="1774" y="6486"/>
                  </a:cubicBezTo>
                  <a:cubicBezTo>
                    <a:pt x="1775" y="6486"/>
                    <a:pt x="1777" y="6486"/>
                    <a:pt x="1778" y="6486"/>
                  </a:cubicBezTo>
                  <a:cubicBezTo>
                    <a:pt x="2557" y="6486"/>
                    <a:pt x="3243" y="5977"/>
                    <a:pt x="3471" y="5233"/>
                  </a:cubicBezTo>
                  <a:cubicBezTo>
                    <a:pt x="3700" y="4488"/>
                    <a:pt x="3415" y="3682"/>
                    <a:pt x="2768" y="3244"/>
                  </a:cubicBezTo>
                  <a:cubicBezTo>
                    <a:pt x="3259" y="2912"/>
                    <a:pt x="3551" y="2359"/>
                    <a:pt x="3547" y="1768"/>
                  </a:cubicBezTo>
                  <a:cubicBezTo>
                    <a:pt x="3546" y="1175"/>
                    <a:pt x="3248" y="624"/>
                    <a:pt x="2754" y="297"/>
                  </a:cubicBezTo>
                  <a:cubicBezTo>
                    <a:pt x="2447" y="94"/>
                    <a:pt x="2109" y="0"/>
                    <a:pt x="17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5" name="Google Shape;2685;p54"/>
            <p:cNvSpPr/>
            <p:nvPr/>
          </p:nvSpPr>
          <p:spPr>
            <a:xfrm>
              <a:off x="4893613" y="2791000"/>
              <a:ext cx="17850" cy="15300"/>
            </a:xfrm>
            <a:custGeom>
              <a:rect b="b" l="l" r="r" t="t"/>
              <a:pathLst>
                <a:path extrusionOk="0" h="612" w="714">
                  <a:moveTo>
                    <a:pt x="369" y="1"/>
                  </a:moveTo>
                  <a:cubicBezTo>
                    <a:pt x="262" y="1"/>
                    <a:pt x="165" y="59"/>
                    <a:pt x="116" y="153"/>
                  </a:cubicBezTo>
                  <a:cubicBezTo>
                    <a:pt x="1" y="383"/>
                    <a:pt x="167" y="611"/>
                    <a:pt x="386" y="611"/>
                  </a:cubicBezTo>
                  <a:cubicBezTo>
                    <a:pt x="569" y="611"/>
                    <a:pt x="713" y="449"/>
                    <a:pt x="689" y="266"/>
                  </a:cubicBezTo>
                  <a:cubicBezTo>
                    <a:pt x="669" y="112"/>
                    <a:pt x="530" y="1"/>
                    <a:pt x="373" y="1"/>
                  </a:cubicBezTo>
                  <a:cubicBezTo>
                    <a:pt x="372" y="1"/>
                    <a:pt x="370" y="1"/>
                    <a:pt x="3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6" name="Google Shape;2686;p54"/>
            <p:cNvSpPr/>
            <p:nvPr/>
          </p:nvSpPr>
          <p:spPr>
            <a:xfrm>
              <a:off x="4781238" y="2586400"/>
              <a:ext cx="391125" cy="276400"/>
            </a:xfrm>
            <a:custGeom>
              <a:rect b="b" l="l" r="r" t="t"/>
              <a:pathLst>
                <a:path extrusionOk="0" h="11056" w="15645">
                  <a:moveTo>
                    <a:pt x="339" y="1"/>
                  </a:moveTo>
                  <a:cubicBezTo>
                    <a:pt x="182" y="1"/>
                    <a:pt x="42" y="112"/>
                    <a:pt x="23" y="268"/>
                  </a:cubicBezTo>
                  <a:cubicBezTo>
                    <a:pt x="0" y="451"/>
                    <a:pt x="143" y="613"/>
                    <a:pt x="327" y="613"/>
                  </a:cubicBezTo>
                  <a:lnTo>
                    <a:pt x="14034" y="613"/>
                  </a:lnTo>
                  <a:cubicBezTo>
                    <a:pt x="14586" y="613"/>
                    <a:pt x="15034" y="1060"/>
                    <a:pt x="15034" y="1612"/>
                  </a:cubicBezTo>
                  <a:lnTo>
                    <a:pt x="15034" y="9444"/>
                  </a:lnTo>
                  <a:cubicBezTo>
                    <a:pt x="15033" y="9992"/>
                    <a:pt x="14594" y="10437"/>
                    <a:pt x="14046" y="10445"/>
                  </a:cubicBezTo>
                  <a:cubicBezTo>
                    <a:pt x="13902" y="10447"/>
                    <a:pt x="13770" y="10536"/>
                    <a:pt x="13737" y="10675"/>
                  </a:cubicBezTo>
                  <a:cubicBezTo>
                    <a:pt x="13689" y="10868"/>
                    <a:pt x="13836" y="11056"/>
                    <a:pt x="14034" y="11056"/>
                  </a:cubicBezTo>
                  <a:cubicBezTo>
                    <a:pt x="14923" y="11054"/>
                    <a:pt x="15643" y="10334"/>
                    <a:pt x="15645" y="9444"/>
                  </a:cubicBezTo>
                  <a:lnTo>
                    <a:pt x="15645" y="1612"/>
                  </a:lnTo>
                  <a:cubicBezTo>
                    <a:pt x="15643" y="723"/>
                    <a:pt x="14923" y="2"/>
                    <a:pt x="140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7" name="Google Shape;2687;p54"/>
            <p:cNvSpPr/>
            <p:nvPr/>
          </p:nvSpPr>
          <p:spPr>
            <a:xfrm>
              <a:off x="4716338" y="2586925"/>
              <a:ext cx="394125" cy="276375"/>
            </a:xfrm>
            <a:custGeom>
              <a:rect b="b" l="l" r="r" t="t"/>
              <a:pathLst>
                <a:path extrusionOk="0" h="11055" w="15765">
                  <a:moveTo>
                    <a:pt x="1612" y="1"/>
                  </a:moveTo>
                  <a:cubicBezTo>
                    <a:pt x="723" y="1"/>
                    <a:pt x="2" y="721"/>
                    <a:pt x="0" y="1610"/>
                  </a:cubicBezTo>
                  <a:lnTo>
                    <a:pt x="0" y="10734"/>
                  </a:lnTo>
                  <a:cubicBezTo>
                    <a:pt x="0" y="10910"/>
                    <a:pt x="145" y="11054"/>
                    <a:pt x="321" y="11054"/>
                  </a:cubicBezTo>
                  <a:lnTo>
                    <a:pt x="15441" y="11054"/>
                  </a:lnTo>
                  <a:cubicBezTo>
                    <a:pt x="15457" y="11054"/>
                    <a:pt x="15472" y="11048"/>
                    <a:pt x="15483" y="11036"/>
                  </a:cubicBezTo>
                  <a:cubicBezTo>
                    <a:pt x="15765" y="10771"/>
                    <a:pt x="15580" y="10444"/>
                    <a:pt x="15318" y="10444"/>
                  </a:cubicBezTo>
                  <a:lnTo>
                    <a:pt x="810" y="10444"/>
                  </a:lnTo>
                  <a:cubicBezTo>
                    <a:pt x="700" y="10444"/>
                    <a:pt x="611" y="10355"/>
                    <a:pt x="611" y="10244"/>
                  </a:cubicBezTo>
                  <a:lnTo>
                    <a:pt x="611" y="1610"/>
                  </a:lnTo>
                  <a:cubicBezTo>
                    <a:pt x="612" y="1052"/>
                    <a:pt x="1068" y="610"/>
                    <a:pt x="1612" y="610"/>
                  </a:cubicBezTo>
                  <a:cubicBezTo>
                    <a:pt x="1648" y="610"/>
                    <a:pt x="1684" y="612"/>
                    <a:pt x="1720" y="616"/>
                  </a:cubicBezTo>
                  <a:cubicBezTo>
                    <a:pt x="1723" y="617"/>
                    <a:pt x="1726" y="617"/>
                    <a:pt x="1729" y="617"/>
                  </a:cubicBezTo>
                  <a:cubicBezTo>
                    <a:pt x="1744" y="617"/>
                    <a:pt x="1758" y="611"/>
                    <a:pt x="1769" y="601"/>
                  </a:cubicBezTo>
                  <a:cubicBezTo>
                    <a:pt x="2060" y="334"/>
                    <a:pt x="1876" y="1"/>
                    <a:pt x="16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88" name="Google Shape;2688;p54"/>
          <p:cNvGrpSpPr/>
          <p:nvPr/>
        </p:nvGrpSpPr>
        <p:grpSpPr>
          <a:xfrm flipH="1">
            <a:off x="1117568" y="1082413"/>
            <a:ext cx="853640" cy="367079"/>
            <a:chOff x="6659230" y="279450"/>
            <a:chExt cx="2217246" cy="953700"/>
          </a:xfrm>
        </p:grpSpPr>
        <p:sp>
          <p:nvSpPr>
            <p:cNvPr id="2689" name="Google Shape;2689;p54"/>
            <p:cNvSpPr/>
            <p:nvPr/>
          </p:nvSpPr>
          <p:spPr>
            <a:xfrm>
              <a:off x="6659230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0" name="Google Shape;2690;p54"/>
            <p:cNvSpPr/>
            <p:nvPr/>
          </p:nvSpPr>
          <p:spPr>
            <a:xfrm>
              <a:off x="6892279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1" name="Google Shape;2691;p54"/>
            <p:cNvSpPr/>
            <p:nvPr/>
          </p:nvSpPr>
          <p:spPr>
            <a:xfrm>
              <a:off x="7235778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2" name="Google Shape;2692;p54"/>
            <p:cNvSpPr/>
            <p:nvPr/>
          </p:nvSpPr>
          <p:spPr>
            <a:xfrm>
              <a:off x="7579277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3" name="Google Shape;2693;p54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7" name="Shape 2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8" name="Google Shape;2698;p55"/>
          <p:cNvSpPr/>
          <p:nvPr/>
        </p:nvSpPr>
        <p:spPr>
          <a:xfrm>
            <a:off x="2211900" y="1685050"/>
            <a:ext cx="4720200" cy="17661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9" name="Google Shape;2699;p55"/>
          <p:cNvSpPr txBox="1"/>
          <p:nvPr>
            <p:ph type="title"/>
          </p:nvPr>
        </p:nvSpPr>
        <p:spPr>
          <a:xfrm>
            <a:off x="2040900" y="1992775"/>
            <a:ext cx="5062200" cy="87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Tasks + Features</a:t>
            </a:r>
            <a:endParaRPr sz="5000"/>
          </a:p>
        </p:txBody>
      </p:sp>
      <p:sp>
        <p:nvSpPr>
          <p:cNvPr id="2700" name="Google Shape;2700;p55"/>
          <p:cNvSpPr/>
          <p:nvPr/>
        </p:nvSpPr>
        <p:spPr>
          <a:xfrm rot="10800000">
            <a:off x="2046894" y="2542082"/>
            <a:ext cx="336000" cy="327300"/>
          </a:xfrm>
          <a:prstGeom prst="star4">
            <a:avLst>
              <a:gd fmla="val 125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01" name="Google Shape;2701;p55"/>
          <p:cNvGrpSpPr/>
          <p:nvPr/>
        </p:nvGrpSpPr>
        <p:grpSpPr>
          <a:xfrm rot="-5400000">
            <a:off x="1260545" y="3792444"/>
            <a:ext cx="1288293" cy="614419"/>
            <a:chOff x="7740700" y="4100311"/>
            <a:chExt cx="786936" cy="604089"/>
          </a:xfrm>
        </p:grpSpPr>
        <p:grpSp>
          <p:nvGrpSpPr>
            <p:cNvPr id="2702" name="Google Shape;2702;p55"/>
            <p:cNvGrpSpPr/>
            <p:nvPr/>
          </p:nvGrpSpPr>
          <p:grpSpPr>
            <a:xfrm>
              <a:off x="7740700" y="4149700"/>
              <a:ext cx="737550" cy="554700"/>
              <a:chOff x="7740700" y="4149700"/>
              <a:chExt cx="737550" cy="554700"/>
            </a:xfrm>
          </p:grpSpPr>
          <p:sp>
            <p:nvSpPr>
              <p:cNvPr id="2703" name="Google Shape;2703;p55"/>
              <p:cNvSpPr/>
              <p:nvPr/>
            </p:nvSpPr>
            <p:spPr>
              <a:xfrm rot="5400000">
                <a:off x="7905550" y="4131700"/>
                <a:ext cx="554700" cy="590700"/>
              </a:xfrm>
              <a:prstGeom prst="upArrow">
                <a:avLst>
                  <a:gd fmla="val 50000" name="adj1"/>
                  <a:gd fmla="val 50000" name="adj2"/>
                </a:avLst>
              </a:prstGeom>
              <a:solidFill>
                <a:schemeClr val="accen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4" name="Google Shape;2704;p55"/>
              <p:cNvSpPr/>
              <p:nvPr/>
            </p:nvSpPr>
            <p:spPr>
              <a:xfrm>
                <a:off x="7740700" y="4286500"/>
                <a:ext cx="86400" cy="281100"/>
              </a:xfrm>
              <a:prstGeom prst="rect">
                <a:avLst/>
              </a:prstGeom>
              <a:solidFill>
                <a:schemeClr val="accen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705" name="Google Shape;2705;p55"/>
            <p:cNvSpPr/>
            <p:nvPr/>
          </p:nvSpPr>
          <p:spPr>
            <a:xfrm rot="5400000">
              <a:off x="7954936" y="4082311"/>
              <a:ext cx="554700" cy="5907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06" name="Google Shape;2706;p55"/>
          <p:cNvGrpSpPr/>
          <p:nvPr/>
        </p:nvGrpSpPr>
        <p:grpSpPr>
          <a:xfrm flipH="1" rot="10800000">
            <a:off x="7345437" y="1684324"/>
            <a:ext cx="1362986" cy="1766144"/>
            <a:chOff x="7465916" y="720492"/>
            <a:chExt cx="1139144" cy="1477450"/>
          </a:xfrm>
        </p:grpSpPr>
        <p:sp>
          <p:nvSpPr>
            <p:cNvPr id="2707" name="Google Shape;2707;p55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8" name="Google Shape;2708;p55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9" name="Google Shape;2709;p55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0" name="Google Shape;2710;p55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1" name="Google Shape;2711;p55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2" name="Google Shape;2712;p55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13" name="Google Shape;2713;p55"/>
          <p:cNvGrpSpPr/>
          <p:nvPr/>
        </p:nvGrpSpPr>
        <p:grpSpPr>
          <a:xfrm rot="10800000">
            <a:off x="447215" y="760640"/>
            <a:ext cx="1764685" cy="924421"/>
            <a:chOff x="7055900" y="279450"/>
            <a:chExt cx="1820576" cy="953700"/>
          </a:xfrm>
        </p:grpSpPr>
        <p:sp>
          <p:nvSpPr>
            <p:cNvPr id="2714" name="Google Shape;2714;p55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5" name="Google Shape;2715;p55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6" name="Google Shape;2716;p55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7" name="Google Shape;2717;p55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8" name="Google Shape;2718;p55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19" name="Google Shape;2719;p55"/>
          <p:cNvSpPr/>
          <p:nvPr/>
        </p:nvSpPr>
        <p:spPr>
          <a:xfrm>
            <a:off x="6695924" y="1454519"/>
            <a:ext cx="474600" cy="461400"/>
          </a:xfrm>
          <a:prstGeom prst="star4">
            <a:avLst>
              <a:gd fmla="val 125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0" name="Google Shape;2720;p55"/>
          <p:cNvSpPr/>
          <p:nvPr/>
        </p:nvSpPr>
        <p:spPr>
          <a:xfrm>
            <a:off x="6765150" y="4010191"/>
            <a:ext cx="336000" cy="326700"/>
          </a:xfrm>
          <a:prstGeom prst="star4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4" name="Shape 2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5" name="Google Shape;2725;p56"/>
          <p:cNvSpPr txBox="1"/>
          <p:nvPr>
            <p:ph type="title"/>
          </p:nvPr>
        </p:nvSpPr>
        <p:spPr>
          <a:xfrm>
            <a:off x="539550" y="194700"/>
            <a:ext cx="8064900" cy="55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Simple: </a:t>
            </a:r>
            <a:r>
              <a:rPr lang="en"/>
              <a:t>Share a song on MemReprise</a:t>
            </a:r>
            <a:r>
              <a:rPr lang="en"/>
              <a:t> </a:t>
            </a:r>
            <a:endParaRPr/>
          </a:p>
        </p:txBody>
      </p:sp>
      <p:pic>
        <p:nvPicPr>
          <p:cNvPr id="2726" name="Google Shape;2726;p56"/>
          <p:cNvPicPr preferRelativeResize="0"/>
          <p:nvPr/>
        </p:nvPicPr>
        <p:blipFill rotWithShape="1">
          <a:blip r:embed="rId3">
            <a:alphaModFix/>
          </a:blip>
          <a:srcRect b="3736" l="0" r="12518" t="6649"/>
          <a:stretch/>
        </p:blipFill>
        <p:spPr>
          <a:xfrm>
            <a:off x="539550" y="953350"/>
            <a:ext cx="6024202" cy="3856976"/>
          </a:xfrm>
          <a:prstGeom prst="rect">
            <a:avLst/>
          </a:prstGeom>
          <a:noFill/>
          <a:ln>
            <a:noFill/>
          </a:ln>
        </p:spPr>
      </p:pic>
      <p:sp>
        <p:nvSpPr>
          <p:cNvPr id="2727" name="Google Shape;2727;p56"/>
          <p:cNvSpPr/>
          <p:nvPr/>
        </p:nvSpPr>
        <p:spPr>
          <a:xfrm>
            <a:off x="6635050" y="1406125"/>
            <a:ext cx="2013300" cy="2899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8" name="Google Shape;2728;p56"/>
          <p:cNvSpPr txBox="1"/>
          <p:nvPr>
            <p:ph idx="4294967295" type="subTitle"/>
          </p:nvPr>
        </p:nvSpPr>
        <p:spPr>
          <a:xfrm>
            <a:off x="6635050" y="1458050"/>
            <a:ext cx="2013300" cy="289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Features: </a:t>
            </a:r>
            <a:endParaRPr b="1"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Scroll arrows</a:t>
            </a:r>
            <a:r>
              <a:rPr lang="en" sz="1200"/>
              <a:t> for the theme question options.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Select &amp; highlight</a:t>
            </a:r>
            <a:r>
              <a:rPr lang="en" sz="1200"/>
              <a:t> feature to show user’s choice.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Post button</a:t>
            </a:r>
            <a:r>
              <a:rPr lang="en" sz="1200"/>
              <a:t> leads to home page feed.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Cancel button</a:t>
            </a:r>
            <a:r>
              <a:rPr lang="en" sz="1200"/>
              <a:t> </a:t>
            </a:r>
            <a:r>
              <a:rPr lang="en" sz="1200"/>
              <a:t>closes the post draft.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/>
              <a:t>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900"/>
          </a:p>
        </p:txBody>
      </p:sp>
      <p:cxnSp>
        <p:nvCxnSpPr>
          <p:cNvPr id="2729" name="Google Shape;2729;p56"/>
          <p:cNvCxnSpPr/>
          <p:nvPr/>
        </p:nvCxnSpPr>
        <p:spPr>
          <a:xfrm flipH="1" rot="10800000">
            <a:off x="1974825" y="3445500"/>
            <a:ext cx="2616300" cy="17400"/>
          </a:xfrm>
          <a:prstGeom prst="straightConnector1">
            <a:avLst/>
          </a:prstGeom>
          <a:noFill/>
          <a:ln cap="flat" cmpd="sng" w="19050">
            <a:solidFill>
              <a:srgbClr val="EC5755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3" name="Shape 2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" name="Google Shape;2734;p57"/>
          <p:cNvSpPr txBox="1"/>
          <p:nvPr>
            <p:ph type="title"/>
          </p:nvPr>
        </p:nvSpPr>
        <p:spPr>
          <a:xfrm>
            <a:off x="539550" y="212000"/>
            <a:ext cx="8064900" cy="7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Moderate</a:t>
            </a:r>
            <a:r>
              <a:rPr lang="en" sz="2100"/>
              <a:t>: </a:t>
            </a:r>
            <a:r>
              <a:rPr lang="en" sz="2100"/>
              <a:t>Discover music from other users </a:t>
            </a:r>
            <a:endParaRPr sz="2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who have similar music associations.</a:t>
            </a:r>
            <a:endParaRPr sz="2300"/>
          </a:p>
        </p:txBody>
      </p:sp>
      <p:pic>
        <p:nvPicPr>
          <p:cNvPr id="2735" name="Google Shape;2735;p57"/>
          <p:cNvPicPr preferRelativeResize="0"/>
          <p:nvPr/>
        </p:nvPicPr>
        <p:blipFill rotWithShape="1">
          <a:blip r:embed="rId3">
            <a:alphaModFix/>
          </a:blip>
          <a:srcRect b="5277" l="0" r="0" t="13408"/>
          <a:stretch/>
        </p:blipFill>
        <p:spPr>
          <a:xfrm>
            <a:off x="539550" y="1312600"/>
            <a:ext cx="6330025" cy="3216950"/>
          </a:xfrm>
          <a:prstGeom prst="rect">
            <a:avLst/>
          </a:prstGeom>
          <a:noFill/>
          <a:ln>
            <a:noFill/>
          </a:ln>
        </p:spPr>
      </p:pic>
      <p:sp>
        <p:nvSpPr>
          <p:cNvPr id="2736" name="Google Shape;2736;p57"/>
          <p:cNvSpPr/>
          <p:nvPr/>
        </p:nvSpPr>
        <p:spPr>
          <a:xfrm>
            <a:off x="6904525" y="1445363"/>
            <a:ext cx="2013300" cy="2899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7" name="Google Shape;2737;p57"/>
          <p:cNvSpPr txBox="1"/>
          <p:nvPr>
            <p:ph idx="4294967295" type="subTitle"/>
          </p:nvPr>
        </p:nvSpPr>
        <p:spPr>
          <a:xfrm>
            <a:off x="6904525" y="1445375"/>
            <a:ext cx="2013300" cy="289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Features: </a:t>
            </a:r>
            <a:endParaRPr b="1"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Arrow button</a:t>
            </a:r>
            <a:r>
              <a:rPr lang="en" sz="1200"/>
              <a:t> opens Top 3 Answers per category. 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Button on theme photo </a:t>
            </a:r>
            <a:r>
              <a:rPr lang="en" sz="1200"/>
              <a:t>links to themed playlists</a:t>
            </a:r>
            <a:r>
              <a:rPr lang="en" sz="1200"/>
              <a:t>.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Category Swipes </a:t>
            </a:r>
            <a:r>
              <a:rPr lang="en" sz="1200"/>
              <a:t>helps users view Top 3 Lists for different categories.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Scroll </a:t>
            </a:r>
            <a:r>
              <a:rPr lang="en" sz="1200"/>
              <a:t>through </a:t>
            </a:r>
            <a:r>
              <a:rPr lang="en" sz="1200"/>
              <a:t>songs posted by other users.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1" name="Shape 2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2" name="Google Shape;2742;p58"/>
          <p:cNvSpPr txBox="1"/>
          <p:nvPr>
            <p:ph type="title"/>
          </p:nvPr>
        </p:nvSpPr>
        <p:spPr>
          <a:xfrm>
            <a:off x="539550" y="234675"/>
            <a:ext cx="8064900" cy="74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Complex</a:t>
            </a:r>
            <a:r>
              <a:rPr lang="en" sz="2100"/>
              <a:t>: </a:t>
            </a:r>
            <a:r>
              <a:rPr lang="en" sz="2100"/>
              <a:t>Create a personalized playlist </a:t>
            </a:r>
            <a:endParaRPr sz="2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from songs you recently shared.</a:t>
            </a:r>
            <a:endParaRPr sz="2100"/>
          </a:p>
        </p:txBody>
      </p:sp>
      <p:pic>
        <p:nvPicPr>
          <p:cNvPr id="2743" name="Google Shape;2743;p58"/>
          <p:cNvPicPr preferRelativeResize="0"/>
          <p:nvPr/>
        </p:nvPicPr>
        <p:blipFill rotWithShape="1">
          <a:blip r:embed="rId3">
            <a:alphaModFix/>
          </a:blip>
          <a:srcRect b="11940" l="0" r="0" t="1785"/>
          <a:stretch/>
        </p:blipFill>
        <p:spPr>
          <a:xfrm>
            <a:off x="470450" y="1235988"/>
            <a:ext cx="6340050" cy="3418826"/>
          </a:xfrm>
          <a:prstGeom prst="rect">
            <a:avLst/>
          </a:prstGeom>
          <a:noFill/>
          <a:ln>
            <a:noFill/>
          </a:ln>
        </p:spPr>
      </p:pic>
      <p:sp>
        <p:nvSpPr>
          <p:cNvPr id="2744" name="Google Shape;2744;p58"/>
          <p:cNvSpPr/>
          <p:nvPr/>
        </p:nvSpPr>
        <p:spPr>
          <a:xfrm>
            <a:off x="6880050" y="1098150"/>
            <a:ext cx="2013300" cy="36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5" name="Google Shape;2745;p58"/>
          <p:cNvSpPr txBox="1"/>
          <p:nvPr>
            <p:ph idx="4294967295" type="subTitle"/>
          </p:nvPr>
        </p:nvSpPr>
        <p:spPr>
          <a:xfrm>
            <a:off x="6849450" y="1098150"/>
            <a:ext cx="2074500" cy="360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Features: </a:t>
            </a:r>
            <a:endParaRPr b="1"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Reprise button</a:t>
            </a:r>
            <a:r>
              <a:rPr lang="en" sz="1200"/>
              <a:t> in home page opens post history.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Dropdown </a:t>
            </a:r>
            <a:r>
              <a:rPr lang="en" sz="1200"/>
              <a:t>allows user to filter post history.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Reprise button </a:t>
            </a:r>
            <a:r>
              <a:rPr lang="en" sz="1200"/>
              <a:t>on</a:t>
            </a:r>
            <a:r>
              <a:rPr lang="en" sz="1200"/>
              <a:t> history page generates playlist.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Export button </a:t>
            </a:r>
            <a:r>
              <a:rPr lang="en" sz="1200"/>
              <a:t>opens </a:t>
            </a:r>
            <a:r>
              <a:rPr b="1" lang="en" sz="1200"/>
              <a:t>links</a:t>
            </a:r>
            <a:r>
              <a:rPr lang="en" sz="1200"/>
              <a:t> to save playlists on other streaming apps.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Home button </a:t>
            </a:r>
            <a:r>
              <a:rPr lang="en" sz="1200"/>
              <a:t>to return to the home page.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Cancel button</a:t>
            </a:r>
            <a:r>
              <a:rPr lang="en" sz="1200"/>
              <a:t> stops export.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900"/>
          </a:p>
        </p:txBody>
      </p:sp>
      <p:cxnSp>
        <p:nvCxnSpPr>
          <p:cNvPr id="2746" name="Google Shape;2746;p58"/>
          <p:cNvCxnSpPr/>
          <p:nvPr/>
        </p:nvCxnSpPr>
        <p:spPr>
          <a:xfrm rot="10800000">
            <a:off x="2027000" y="3683675"/>
            <a:ext cx="1269000" cy="0"/>
          </a:xfrm>
          <a:prstGeom prst="straightConnector1">
            <a:avLst/>
          </a:prstGeom>
          <a:noFill/>
          <a:ln cap="flat" cmpd="sng" w="19050">
            <a:solidFill>
              <a:srgbClr val="EC5755"/>
            </a:solidFill>
            <a:prstDash val="solid"/>
            <a:round/>
            <a:headEnd len="med" w="med" type="oval"/>
            <a:tailEnd len="med" w="med" type="stealth"/>
          </a:ln>
        </p:spPr>
      </p:cxnSp>
      <p:cxnSp>
        <p:nvCxnSpPr>
          <p:cNvPr id="2747" name="Google Shape;2747;p58"/>
          <p:cNvCxnSpPr/>
          <p:nvPr/>
        </p:nvCxnSpPr>
        <p:spPr>
          <a:xfrm flipH="1">
            <a:off x="2026950" y="3792625"/>
            <a:ext cx="2803500" cy="21300"/>
          </a:xfrm>
          <a:prstGeom prst="straightConnector1">
            <a:avLst/>
          </a:prstGeom>
          <a:noFill/>
          <a:ln cap="flat" cmpd="sng" w="19050">
            <a:solidFill>
              <a:srgbClr val="EC5755"/>
            </a:solidFill>
            <a:prstDash val="solid"/>
            <a:round/>
            <a:headEnd len="med" w="med" type="oval"/>
            <a:tailEnd len="med" w="med" type="stealth"/>
          </a:ln>
        </p:spPr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1" name="Shape 2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2" name="Google Shape;2752;p59"/>
          <p:cNvSpPr txBox="1"/>
          <p:nvPr>
            <p:ph idx="2" type="title"/>
          </p:nvPr>
        </p:nvSpPr>
        <p:spPr>
          <a:xfrm>
            <a:off x="2210650" y="1683075"/>
            <a:ext cx="4720200" cy="17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Testing Methodology</a:t>
            </a:r>
            <a:endParaRPr/>
          </a:p>
        </p:txBody>
      </p:sp>
      <p:sp>
        <p:nvSpPr>
          <p:cNvPr id="2753" name="Google Shape;2753;p59"/>
          <p:cNvSpPr txBox="1"/>
          <p:nvPr>
            <p:ph idx="1" type="subTitle"/>
          </p:nvPr>
        </p:nvSpPr>
        <p:spPr>
          <a:xfrm>
            <a:off x="2242297" y="3984875"/>
            <a:ext cx="2298300" cy="58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54" name="Google Shape;2754;p59"/>
          <p:cNvSpPr/>
          <p:nvPr/>
        </p:nvSpPr>
        <p:spPr>
          <a:xfrm>
            <a:off x="1594863" y="1565164"/>
            <a:ext cx="236700" cy="2307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5" name="Google Shape;2755;p59"/>
          <p:cNvSpPr/>
          <p:nvPr/>
        </p:nvSpPr>
        <p:spPr>
          <a:xfrm>
            <a:off x="6757396" y="3778965"/>
            <a:ext cx="338400" cy="331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56" name="Google Shape;2756;p59"/>
          <p:cNvGrpSpPr/>
          <p:nvPr/>
        </p:nvGrpSpPr>
        <p:grpSpPr>
          <a:xfrm>
            <a:off x="6939236" y="1683082"/>
            <a:ext cx="1370960" cy="1778111"/>
            <a:chOff x="7465916" y="720492"/>
            <a:chExt cx="1139144" cy="1477450"/>
          </a:xfrm>
        </p:grpSpPr>
        <p:sp>
          <p:nvSpPr>
            <p:cNvPr id="2757" name="Google Shape;2757;p59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8" name="Google Shape;2758;p59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9" name="Google Shape;2759;p59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0" name="Google Shape;2760;p59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1" name="Google Shape;2761;p59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2" name="Google Shape;2762;p59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63" name="Google Shape;2763;p59"/>
          <p:cNvGrpSpPr/>
          <p:nvPr/>
        </p:nvGrpSpPr>
        <p:grpSpPr>
          <a:xfrm rot="5400000">
            <a:off x="-149785" y="2103340"/>
            <a:ext cx="1764685" cy="924421"/>
            <a:chOff x="7055900" y="279450"/>
            <a:chExt cx="1820576" cy="953700"/>
          </a:xfrm>
        </p:grpSpPr>
        <p:sp>
          <p:nvSpPr>
            <p:cNvPr id="2764" name="Google Shape;2764;p59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5" name="Google Shape;2765;p59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6" name="Google Shape;2766;p59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7" name="Google Shape;2767;p59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8" name="Google Shape;2768;p59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69" name="Google Shape;2769;p59"/>
          <p:cNvSpPr/>
          <p:nvPr/>
        </p:nvSpPr>
        <p:spPr>
          <a:xfrm>
            <a:off x="3843151" y="434151"/>
            <a:ext cx="236700" cy="230700"/>
          </a:xfrm>
          <a:prstGeom prst="star4">
            <a:avLst>
              <a:gd fmla="val 12500" name="adj"/>
            </a:avLst>
          </a:prstGeom>
          <a:solidFill>
            <a:schemeClr val="accen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0" name="Google Shape;2770;p59"/>
          <p:cNvSpPr/>
          <p:nvPr/>
        </p:nvSpPr>
        <p:spPr>
          <a:xfrm>
            <a:off x="2231651" y="248278"/>
            <a:ext cx="2207014" cy="1429553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Merriweather;900"/>
              </a:rPr>
              <a:t>06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4" name="Shape 2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5" name="Google Shape;2775;p60"/>
          <p:cNvGrpSpPr/>
          <p:nvPr/>
        </p:nvGrpSpPr>
        <p:grpSpPr>
          <a:xfrm flipH="1">
            <a:off x="5265622" y="2791109"/>
            <a:ext cx="640081" cy="658115"/>
            <a:chOff x="1690218" y="1609641"/>
            <a:chExt cx="526339" cy="577699"/>
          </a:xfrm>
        </p:grpSpPr>
        <p:sp>
          <p:nvSpPr>
            <p:cNvPr id="2776" name="Google Shape;2776;p60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7" name="Google Shape;2777;p60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78" name="Google Shape;2778;p60"/>
          <p:cNvSpPr txBox="1"/>
          <p:nvPr>
            <p:ph type="title"/>
          </p:nvPr>
        </p:nvSpPr>
        <p:spPr>
          <a:xfrm>
            <a:off x="539500" y="339325"/>
            <a:ext cx="8061600" cy="74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Participants</a:t>
            </a:r>
            <a:endParaRPr/>
          </a:p>
        </p:txBody>
      </p:sp>
      <p:grpSp>
        <p:nvGrpSpPr>
          <p:cNvPr id="2779" name="Google Shape;2779;p60"/>
          <p:cNvGrpSpPr/>
          <p:nvPr/>
        </p:nvGrpSpPr>
        <p:grpSpPr>
          <a:xfrm>
            <a:off x="1210972" y="2791109"/>
            <a:ext cx="640081" cy="658115"/>
            <a:chOff x="1690218" y="1609641"/>
            <a:chExt cx="526339" cy="577699"/>
          </a:xfrm>
        </p:grpSpPr>
        <p:sp>
          <p:nvSpPr>
            <p:cNvPr id="2780" name="Google Shape;2780;p60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1" name="Google Shape;2781;p60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82" name="Google Shape;2782;p60"/>
          <p:cNvSpPr txBox="1"/>
          <p:nvPr/>
        </p:nvSpPr>
        <p:spPr>
          <a:xfrm>
            <a:off x="784175" y="3579602"/>
            <a:ext cx="14937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Benedict</a:t>
            </a: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783" name="Google Shape;2783;p60"/>
          <p:cNvSpPr txBox="1"/>
          <p:nvPr/>
        </p:nvSpPr>
        <p:spPr>
          <a:xfrm>
            <a:off x="406338" y="3974900"/>
            <a:ext cx="2276100" cy="6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Network Engineer</a:t>
            </a:r>
            <a:endParaRPr b="1"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Experienced research participant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grpSp>
        <p:nvGrpSpPr>
          <p:cNvPr id="2784" name="Google Shape;2784;p60"/>
          <p:cNvGrpSpPr/>
          <p:nvPr/>
        </p:nvGrpSpPr>
        <p:grpSpPr>
          <a:xfrm>
            <a:off x="3238297" y="2791109"/>
            <a:ext cx="640081" cy="658115"/>
            <a:chOff x="1690218" y="1609641"/>
            <a:chExt cx="526339" cy="577699"/>
          </a:xfrm>
        </p:grpSpPr>
        <p:sp>
          <p:nvSpPr>
            <p:cNvPr id="2785" name="Google Shape;2785;p60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6" name="Google Shape;2786;p60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87" name="Google Shape;2787;p60"/>
          <p:cNvSpPr txBox="1"/>
          <p:nvPr/>
        </p:nvSpPr>
        <p:spPr>
          <a:xfrm>
            <a:off x="2811500" y="1641425"/>
            <a:ext cx="14937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Natalia</a:t>
            </a: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788" name="Google Shape;2788;p60"/>
          <p:cNvSpPr txBox="1"/>
          <p:nvPr/>
        </p:nvSpPr>
        <p:spPr>
          <a:xfrm>
            <a:off x="2356100" y="2043388"/>
            <a:ext cx="2404500" cy="6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High School Student</a:t>
            </a:r>
            <a:endParaRPr b="1"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Infrequent social media user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789" name="Google Shape;2789;p60"/>
          <p:cNvSpPr txBox="1"/>
          <p:nvPr/>
        </p:nvSpPr>
        <p:spPr>
          <a:xfrm>
            <a:off x="3176888" y="3622640"/>
            <a:ext cx="7629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02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2790" name="Google Shape;2790;p60"/>
          <p:cNvGrpSpPr/>
          <p:nvPr/>
        </p:nvGrpSpPr>
        <p:grpSpPr>
          <a:xfrm flipH="1">
            <a:off x="7292947" y="2791109"/>
            <a:ext cx="640081" cy="658115"/>
            <a:chOff x="1690218" y="1609641"/>
            <a:chExt cx="526339" cy="577699"/>
          </a:xfrm>
        </p:grpSpPr>
        <p:sp>
          <p:nvSpPr>
            <p:cNvPr id="2791" name="Google Shape;2791;p60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2" name="Google Shape;2792;p60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dk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93" name="Google Shape;2793;p60"/>
          <p:cNvSpPr txBox="1"/>
          <p:nvPr/>
        </p:nvSpPr>
        <p:spPr>
          <a:xfrm>
            <a:off x="4838825" y="3579602"/>
            <a:ext cx="14937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Adrian</a:t>
            </a: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794" name="Google Shape;2794;p60"/>
          <p:cNvSpPr txBox="1"/>
          <p:nvPr/>
        </p:nvSpPr>
        <p:spPr>
          <a:xfrm>
            <a:off x="4312687" y="3949225"/>
            <a:ext cx="2581800" cy="6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Software Engineer</a:t>
            </a:r>
            <a:endParaRPr b="1"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Degree in Information Systems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795" name="Google Shape;2795;p60"/>
          <p:cNvSpPr txBox="1"/>
          <p:nvPr/>
        </p:nvSpPr>
        <p:spPr>
          <a:xfrm>
            <a:off x="6866150" y="1641425"/>
            <a:ext cx="14937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Clare</a:t>
            </a: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796" name="Google Shape;2796;p60"/>
          <p:cNvSpPr txBox="1"/>
          <p:nvPr/>
        </p:nvSpPr>
        <p:spPr>
          <a:xfrm>
            <a:off x="6214025" y="2021850"/>
            <a:ext cx="2771100" cy="6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Stanford Student</a:t>
            </a:r>
            <a:endParaRPr b="1"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Orchestra experience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797" name="Google Shape;2797;p60"/>
          <p:cNvSpPr txBox="1"/>
          <p:nvPr/>
        </p:nvSpPr>
        <p:spPr>
          <a:xfrm>
            <a:off x="7231538" y="3622640"/>
            <a:ext cx="7629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04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798" name="Google Shape;2798;p60"/>
          <p:cNvSpPr txBox="1"/>
          <p:nvPr/>
        </p:nvSpPr>
        <p:spPr>
          <a:xfrm>
            <a:off x="1149563" y="1889005"/>
            <a:ext cx="7629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01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799" name="Google Shape;2799;p60"/>
          <p:cNvSpPr txBox="1"/>
          <p:nvPr/>
        </p:nvSpPr>
        <p:spPr>
          <a:xfrm>
            <a:off x="5204213" y="1810367"/>
            <a:ext cx="7629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03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2800" name="Google Shape;2800;p60"/>
          <p:cNvGrpSpPr/>
          <p:nvPr/>
        </p:nvGrpSpPr>
        <p:grpSpPr>
          <a:xfrm>
            <a:off x="7458339" y="2954669"/>
            <a:ext cx="365742" cy="434337"/>
            <a:chOff x="1781363" y="1755775"/>
            <a:chExt cx="440600" cy="521100"/>
          </a:xfrm>
        </p:grpSpPr>
        <p:sp>
          <p:nvSpPr>
            <p:cNvPr id="2801" name="Google Shape;2801;p60"/>
            <p:cNvSpPr/>
            <p:nvPr/>
          </p:nvSpPr>
          <p:spPr>
            <a:xfrm>
              <a:off x="1854838" y="1755775"/>
              <a:ext cx="292675" cy="521100"/>
            </a:xfrm>
            <a:custGeom>
              <a:rect b="b" l="l" r="r" t="t"/>
              <a:pathLst>
                <a:path extrusionOk="0" h="20844" w="11707">
                  <a:moveTo>
                    <a:pt x="5872" y="611"/>
                  </a:moveTo>
                  <a:cubicBezTo>
                    <a:pt x="8764" y="611"/>
                    <a:pt x="11115" y="2962"/>
                    <a:pt x="11115" y="5854"/>
                  </a:cubicBezTo>
                  <a:cubicBezTo>
                    <a:pt x="11115" y="8745"/>
                    <a:pt x="8764" y="11096"/>
                    <a:pt x="5872" y="11096"/>
                  </a:cubicBezTo>
                  <a:cubicBezTo>
                    <a:pt x="2981" y="11096"/>
                    <a:pt x="630" y="8745"/>
                    <a:pt x="630" y="5854"/>
                  </a:cubicBezTo>
                  <a:cubicBezTo>
                    <a:pt x="630" y="2962"/>
                    <a:pt x="2981" y="611"/>
                    <a:pt x="5872" y="611"/>
                  </a:cubicBezTo>
                  <a:close/>
                  <a:moveTo>
                    <a:pt x="5854" y="0"/>
                  </a:moveTo>
                  <a:cubicBezTo>
                    <a:pt x="2627" y="0"/>
                    <a:pt x="0" y="2625"/>
                    <a:pt x="0" y="5854"/>
                  </a:cubicBezTo>
                  <a:cubicBezTo>
                    <a:pt x="0" y="8978"/>
                    <a:pt x="2463" y="11540"/>
                    <a:pt x="5550" y="11698"/>
                  </a:cubicBezTo>
                  <a:lnTo>
                    <a:pt x="5550" y="13092"/>
                  </a:lnTo>
                  <a:cubicBezTo>
                    <a:pt x="4976" y="13233"/>
                    <a:pt x="4573" y="13747"/>
                    <a:pt x="4572" y="14338"/>
                  </a:cubicBezTo>
                  <a:lnTo>
                    <a:pt x="4572" y="19533"/>
                  </a:lnTo>
                  <a:cubicBezTo>
                    <a:pt x="4572" y="20230"/>
                    <a:pt x="5119" y="20823"/>
                    <a:pt x="5817" y="20843"/>
                  </a:cubicBezTo>
                  <a:cubicBezTo>
                    <a:pt x="5830" y="20843"/>
                    <a:pt x="5842" y="20843"/>
                    <a:pt x="5855" y="20843"/>
                  </a:cubicBezTo>
                  <a:cubicBezTo>
                    <a:pt x="6560" y="20843"/>
                    <a:pt x="7137" y="20271"/>
                    <a:pt x="7137" y="19562"/>
                  </a:cubicBezTo>
                  <a:lnTo>
                    <a:pt x="7137" y="15654"/>
                  </a:lnTo>
                  <a:cubicBezTo>
                    <a:pt x="7137" y="15499"/>
                    <a:pt x="7025" y="15358"/>
                    <a:pt x="6869" y="15340"/>
                  </a:cubicBezTo>
                  <a:cubicBezTo>
                    <a:pt x="6856" y="15338"/>
                    <a:pt x="6842" y="15337"/>
                    <a:pt x="6829" y="15337"/>
                  </a:cubicBezTo>
                  <a:cubicBezTo>
                    <a:pt x="6663" y="15337"/>
                    <a:pt x="6525" y="15474"/>
                    <a:pt x="6526" y="15643"/>
                  </a:cubicBezTo>
                  <a:lnTo>
                    <a:pt x="6526" y="19539"/>
                  </a:lnTo>
                  <a:cubicBezTo>
                    <a:pt x="6526" y="19920"/>
                    <a:pt x="6227" y="20233"/>
                    <a:pt x="5854" y="20233"/>
                  </a:cubicBezTo>
                  <a:cubicBezTo>
                    <a:pt x="5836" y="20233"/>
                    <a:pt x="5817" y="20232"/>
                    <a:pt x="5799" y="20230"/>
                  </a:cubicBezTo>
                  <a:cubicBezTo>
                    <a:pt x="5451" y="20201"/>
                    <a:pt x="5182" y="19910"/>
                    <a:pt x="5182" y="19560"/>
                  </a:cubicBezTo>
                  <a:lnTo>
                    <a:pt x="5182" y="14147"/>
                  </a:lnTo>
                  <a:cubicBezTo>
                    <a:pt x="5187" y="14061"/>
                    <a:pt x="5221" y="13978"/>
                    <a:pt x="5281" y="13917"/>
                  </a:cubicBezTo>
                  <a:cubicBezTo>
                    <a:pt x="5470" y="13740"/>
                    <a:pt x="5671" y="13665"/>
                    <a:pt x="5855" y="13665"/>
                  </a:cubicBezTo>
                  <a:cubicBezTo>
                    <a:pt x="6248" y="13665"/>
                    <a:pt x="6563" y="14004"/>
                    <a:pt x="6523" y="14406"/>
                  </a:cubicBezTo>
                  <a:cubicBezTo>
                    <a:pt x="6518" y="14449"/>
                    <a:pt x="6533" y="14493"/>
                    <a:pt x="6563" y="14524"/>
                  </a:cubicBezTo>
                  <a:cubicBezTo>
                    <a:pt x="6652" y="14607"/>
                    <a:pt x="6745" y="14642"/>
                    <a:pt x="6831" y="14642"/>
                  </a:cubicBezTo>
                  <a:cubicBezTo>
                    <a:pt x="6999" y="14642"/>
                    <a:pt x="7135" y="14506"/>
                    <a:pt x="7135" y="14338"/>
                  </a:cubicBezTo>
                  <a:cubicBezTo>
                    <a:pt x="7135" y="13747"/>
                    <a:pt x="6732" y="13233"/>
                    <a:pt x="6159" y="13092"/>
                  </a:cubicBezTo>
                  <a:lnTo>
                    <a:pt x="6159" y="11698"/>
                  </a:lnTo>
                  <a:cubicBezTo>
                    <a:pt x="9247" y="11540"/>
                    <a:pt x="11706" y="8979"/>
                    <a:pt x="11706" y="5854"/>
                  </a:cubicBezTo>
                  <a:cubicBezTo>
                    <a:pt x="11706" y="2625"/>
                    <a:pt x="9081" y="0"/>
                    <a:pt x="58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2" name="Google Shape;2802;p60"/>
            <p:cNvSpPr/>
            <p:nvPr/>
          </p:nvSpPr>
          <p:spPr>
            <a:xfrm>
              <a:off x="1930488" y="1831975"/>
              <a:ext cx="191650" cy="183750"/>
            </a:xfrm>
            <a:custGeom>
              <a:rect b="b" l="l" r="r" t="t"/>
              <a:pathLst>
                <a:path extrusionOk="0" h="7350" w="7666">
                  <a:moveTo>
                    <a:pt x="6267" y="1"/>
                  </a:moveTo>
                  <a:cubicBezTo>
                    <a:pt x="6205" y="1"/>
                    <a:pt x="6142" y="20"/>
                    <a:pt x="6088" y="60"/>
                  </a:cubicBezTo>
                  <a:cubicBezTo>
                    <a:pt x="5952" y="159"/>
                    <a:pt x="5923" y="350"/>
                    <a:pt x="6023" y="487"/>
                  </a:cubicBezTo>
                  <a:cubicBezTo>
                    <a:pt x="7168" y="2052"/>
                    <a:pt x="7001" y="4217"/>
                    <a:pt x="5630" y="5588"/>
                  </a:cubicBezTo>
                  <a:cubicBezTo>
                    <a:pt x="4868" y="6350"/>
                    <a:pt x="3861" y="6740"/>
                    <a:pt x="2848" y="6740"/>
                  </a:cubicBezTo>
                  <a:cubicBezTo>
                    <a:pt x="2037" y="6740"/>
                    <a:pt x="1223" y="6490"/>
                    <a:pt x="527" y="5982"/>
                  </a:cubicBezTo>
                  <a:cubicBezTo>
                    <a:pt x="473" y="5942"/>
                    <a:pt x="410" y="5922"/>
                    <a:pt x="348" y="5922"/>
                  </a:cubicBezTo>
                  <a:cubicBezTo>
                    <a:pt x="253" y="5922"/>
                    <a:pt x="161" y="5966"/>
                    <a:pt x="101" y="6048"/>
                  </a:cubicBezTo>
                  <a:cubicBezTo>
                    <a:pt x="1" y="6184"/>
                    <a:pt x="30" y="6375"/>
                    <a:pt x="166" y="6474"/>
                  </a:cubicBezTo>
                  <a:cubicBezTo>
                    <a:pt x="944" y="7042"/>
                    <a:pt x="1882" y="7350"/>
                    <a:pt x="2846" y="7350"/>
                  </a:cubicBezTo>
                  <a:cubicBezTo>
                    <a:pt x="2849" y="7350"/>
                    <a:pt x="2851" y="7350"/>
                    <a:pt x="2854" y="7350"/>
                  </a:cubicBezTo>
                  <a:cubicBezTo>
                    <a:pt x="2962" y="7350"/>
                    <a:pt x="3069" y="7347"/>
                    <a:pt x="3178" y="7339"/>
                  </a:cubicBezTo>
                  <a:cubicBezTo>
                    <a:pt x="4825" y="7219"/>
                    <a:pt x="6279" y="6215"/>
                    <a:pt x="6972" y="4715"/>
                  </a:cubicBezTo>
                  <a:cubicBezTo>
                    <a:pt x="7665" y="3216"/>
                    <a:pt x="7490" y="1459"/>
                    <a:pt x="6515" y="126"/>
                  </a:cubicBezTo>
                  <a:cubicBezTo>
                    <a:pt x="6455" y="44"/>
                    <a:pt x="6362" y="1"/>
                    <a:pt x="6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3" name="Google Shape;2803;p60"/>
            <p:cNvSpPr/>
            <p:nvPr/>
          </p:nvSpPr>
          <p:spPr>
            <a:xfrm>
              <a:off x="1876813" y="1788425"/>
              <a:ext cx="195850" cy="183825"/>
            </a:xfrm>
            <a:custGeom>
              <a:rect b="b" l="l" r="r" t="t"/>
              <a:pathLst>
                <a:path extrusionOk="0" h="7353" w="7834">
                  <a:moveTo>
                    <a:pt x="4991" y="1"/>
                  </a:moveTo>
                  <a:cubicBezTo>
                    <a:pt x="3821" y="1"/>
                    <a:pt x="2657" y="452"/>
                    <a:pt x="1777" y="1332"/>
                  </a:cubicBezTo>
                  <a:cubicBezTo>
                    <a:pt x="193" y="2916"/>
                    <a:pt x="0" y="5419"/>
                    <a:pt x="1325" y="7228"/>
                  </a:cubicBezTo>
                  <a:cubicBezTo>
                    <a:pt x="1384" y="7309"/>
                    <a:pt x="1476" y="7353"/>
                    <a:pt x="1570" y="7353"/>
                  </a:cubicBezTo>
                  <a:cubicBezTo>
                    <a:pt x="1633" y="7353"/>
                    <a:pt x="1696" y="7333"/>
                    <a:pt x="1751" y="7293"/>
                  </a:cubicBezTo>
                  <a:cubicBezTo>
                    <a:pt x="1887" y="7194"/>
                    <a:pt x="1916" y="7003"/>
                    <a:pt x="1817" y="6867"/>
                  </a:cubicBezTo>
                  <a:cubicBezTo>
                    <a:pt x="1267" y="6114"/>
                    <a:pt x="1001" y="5189"/>
                    <a:pt x="1069" y="4260"/>
                  </a:cubicBezTo>
                  <a:lnTo>
                    <a:pt x="1069" y="4258"/>
                  </a:lnTo>
                  <a:cubicBezTo>
                    <a:pt x="1173" y="2833"/>
                    <a:pt x="2042" y="1575"/>
                    <a:pt x="3340" y="976"/>
                  </a:cubicBezTo>
                  <a:cubicBezTo>
                    <a:pt x="3866" y="732"/>
                    <a:pt x="4430" y="612"/>
                    <a:pt x="4990" y="612"/>
                  </a:cubicBezTo>
                  <a:cubicBezTo>
                    <a:pt x="5811" y="612"/>
                    <a:pt x="6627" y="870"/>
                    <a:pt x="7312" y="1371"/>
                  </a:cubicBezTo>
                  <a:cubicBezTo>
                    <a:pt x="7365" y="1408"/>
                    <a:pt x="7426" y="1426"/>
                    <a:pt x="7487" y="1426"/>
                  </a:cubicBezTo>
                  <a:cubicBezTo>
                    <a:pt x="7581" y="1426"/>
                    <a:pt x="7674" y="1383"/>
                    <a:pt x="7734" y="1301"/>
                  </a:cubicBezTo>
                  <a:cubicBezTo>
                    <a:pt x="7833" y="1167"/>
                    <a:pt x="7806" y="979"/>
                    <a:pt x="7673" y="879"/>
                  </a:cubicBezTo>
                  <a:cubicBezTo>
                    <a:pt x="6869" y="290"/>
                    <a:pt x="5928" y="1"/>
                    <a:pt x="49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4" name="Google Shape;2804;p60"/>
            <p:cNvSpPr/>
            <p:nvPr/>
          </p:nvSpPr>
          <p:spPr>
            <a:xfrm>
              <a:off x="1946088" y="1848275"/>
              <a:ext cx="111125" cy="107650"/>
            </a:xfrm>
            <a:custGeom>
              <a:rect b="b" l="l" r="r" t="t"/>
              <a:pathLst>
                <a:path extrusionOk="0" h="4306" w="4445">
                  <a:moveTo>
                    <a:pt x="3454" y="922"/>
                  </a:moveTo>
                  <a:lnTo>
                    <a:pt x="2819" y="2318"/>
                  </a:lnTo>
                  <a:lnTo>
                    <a:pt x="2058" y="1557"/>
                  </a:lnTo>
                  <a:lnTo>
                    <a:pt x="3454" y="922"/>
                  </a:lnTo>
                  <a:close/>
                  <a:moveTo>
                    <a:pt x="1626" y="1989"/>
                  </a:moveTo>
                  <a:lnTo>
                    <a:pt x="2387" y="2750"/>
                  </a:lnTo>
                  <a:lnTo>
                    <a:pt x="991" y="3385"/>
                  </a:lnTo>
                  <a:lnTo>
                    <a:pt x="1626" y="1989"/>
                  </a:lnTo>
                  <a:close/>
                  <a:moveTo>
                    <a:pt x="4071" y="1"/>
                  </a:moveTo>
                  <a:cubicBezTo>
                    <a:pt x="4029" y="1"/>
                    <a:pt x="3985" y="10"/>
                    <a:pt x="3942" y="30"/>
                  </a:cubicBezTo>
                  <a:lnTo>
                    <a:pt x="1404" y="1183"/>
                  </a:lnTo>
                  <a:cubicBezTo>
                    <a:pt x="1336" y="1213"/>
                    <a:pt x="1283" y="1268"/>
                    <a:pt x="1252" y="1335"/>
                  </a:cubicBezTo>
                  <a:lnTo>
                    <a:pt x="99" y="3872"/>
                  </a:lnTo>
                  <a:cubicBezTo>
                    <a:pt x="1" y="4086"/>
                    <a:pt x="168" y="4306"/>
                    <a:pt x="375" y="4306"/>
                  </a:cubicBezTo>
                  <a:cubicBezTo>
                    <a:pt x="417" y="4306"/>
                    <a:pt x="460" y="4297"/>
                    <a:pt x="504" y="4277"/>
                  </a:cubicBezTo>
                  <a:lnTo>
                    <a:pt x="3041" y="3124"/>
                  </a:lnTo>
                  <a:cubicBezTo>
                    <a:pt x="3109" y="3093"/>
                    <a:pt x="3163" y="3040"/>
                    <a:pt x="3194" y="2972"/>
                  </a:cubicBezTo>
                  <a:lnTo>
                    <a:pt x="4346" y="434"/>
                  </a:lnTo>
                  <a:cubicBezTo>
                    <a:pt x="4445" y="220"/>
                    <a:pt x="4278" y="1"/>
                    <a:pt x="40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5" name="Google Shape;2805;p60"/>
            <p:cNvSpPr/>
            <p:nvPr/>
          </p:nvSpPr>
          <p:spPr>
            <a:xfrm>
              <a:off x="1781363" y="1894225"/>
              <a:ext cx="49000" cy="15275"/>
            </a:xfrm>
            <a:custGeom>
              <a:rect b="b" l="l" r="r" t="t"/>
              <a:pathLst>
                <a:path extrusionOk="0" h="611" w="1960">
                  <a:moveTo>
                    <a:pt x="338" y="0"/>
                  </a:moveTo>
                  <a:cubicBezTo>
                    <a:pt x="181" y="0"/>
                    <a:pt x="42" y="112"/>
                    <a:pt x="23" y="268"/>
                  </a:cubicBezTo>
                  <a:cubicBezTo>
                    <a:pt x="0" y="451"/>
                    <a:pt x="143" y="611"/>
                    <a:pt x="327" y="611"/>
                  </a:cubicBezTo>
                  <a:lnTo>
                    <a:pt x="1632" y="611"/>
                  </a:lnTo>
                  <a:cubicBezTo>
                    <a:pt x="1817" y="611"/>
                    <a:pt x="1959" y="451"/>
                    <a:pt x="1935" y="268"/>
                  </a:cubicBezTo>
                  <a:cubicBezTo>
                    <a:pt x="1916" y="110"/>
                    <a:pt x="1776" y="0"/>
                    <a:pt x="16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6" name="Google Shape;2806;p60"/>
            <p:cNvSpPr/>
            <p:nvPr/>
          </p:nvSpPr>
          <p:spPr>
            <a:xfrm>
              <a:off x="1813413" y="1821050"/>
              <a:ext cx="33800" cy="23450"/>
            </a:xfrm>
            <a:custGeom>
              <a:rect b="b" l="l" r="r" t="t"/>
              <a:pathLst>
                <a:path extrusionOk="0" h="938" w="1352">
                  <a:moveTo>
                    <a:pt x="350" y="0"/>
                  </a:moveTo>
                  <a:cubicBezTo>
                    <a:pt x="238" y="0"/>
                    <a:pt x="130" y="62"/>
                    <a:pt x="77" y="170"/>
                  </a:cubicBezTo>
                  <a:cubicBezTo>
                    <a:pt x="1" y="320"/>
                    <a:pt x="62" y="503"/>
                    <a:pt x="213" y="579"/>
                  </a:cubicBezTo>
                  <a:lnTo>
                    <a:pt x="865" y="905"/>
                  </a:lnTo>
                  <a:cubicBezTo>
                    <a:pt x="909" y="927"/>
                    <a:pt x="956" y="937"/>
                    <a:pt x="1002" y="937"/>
                  </a:cubicBezTo>
                  <a:cubicBezTo>
                    <a:pt x="1114" y="937"/>
                    <a:pt x="1222" y="875"/>
                    <a:pt x="1275" y="769"/>
                  </a:cubicBezTo>
                  <a:cubicBezTo>
                    <a:pt x="1351" y="617"/>
                    <a:pt x="1290" y="434"/>
                    <a:pt x="1139" y="359"/>
                  </a:cubicBezTo>
                  <a:lnTo>
                    <a:pt x="486" y="32"/>
                  </a:lnTo>
                  <a:cubicBezTo>
                    <a:pt x="443" y="10"/>
                    <a:pt x="396" y="0"/>
                    <a:pt x="3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7" name="Google Shape;2807;p60"/>
            <p:cNvSpPr/>
            <p:nvPr/>
          </p:nvSpPr>
          <p:spPr>
            <a:xfrm>
              <a:off x="1813413" y="1959725"/>
              <a:ext cx="33800" cy="23475"/>
            </a:xfrm>
            <a:custGeom>
              <a:rect b="b" l="l" r="r" t="t"/>
              <a:pathLst>
                <a:path extrusionOk="0" h="939" w="1352">
                  <a:moveTo>
                    <a:pt x="1002" y="1"/>
                  </a:moveTo>
                  <a:cubicBezTo>
                    <a:pt x="956" y="1"/>
                    <a:pt x="909" y="11"/>
                    <a:pt x="865" y="33"/>
                  </a:cubicBezTo>
                  <a:lnTo>
                    <a:pt x="213" y="360"/>
                  </a:lnTo>
                  <a:cubicBezTo>
                    <a:pt x="62" y="434"/>
                    <a:pt x="1" y="617"/>
                    <a:pt x="77" y="770"/>
                  </a:cubicBezTo>
                  <a:cubicBezTo>
                    <a:pt x="129" y="876"/>
                    <a:pt x="238" y="938"/>
                    <a:pt x="350" y="938"/>
                  </a:cubicBezTo>
                  <a:cubicBezTo>
                    <a:pt x="396" y="938"/>
                    <a:pt x="442" y="928"/>
                    <a:pt x="486" y="906"/>
                  </a:cubicBezTo>
                  <a:lnTo>
                    <a:pt x="1139" y="580"/>
                  </a:lnTo>
                  <a:cubicBezTo>
                    <a:pt x="1290" y="504"/>
                    <a:pt x="1351" y="321"/>
                    <a:pt x="1275" y="170"/>
                  </a:cubicBezTo>
                  <a:cubicBezTo>
                    <a:pt x="1222" y="62"/>
                    <a:pt x="1114" y="1"/>
                    <a:pt x="10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8" name="Google Shape;2808;p60"/>
            <p:cNvSpPr/>
            <p:nvPr/>
          </p:nvSpPr>
          <p:spPr>
            <a:xfrm>
              <a:off x="2172938" y="1894225"/>
              <a:ext cx="49025" cy="15275"/>
            </a:xfrm>
            <a:custGeom>
              <a:rect b="b" l="l" r="r" t="t"/>
              <a:pathLst>
                <a:path extrusionOk="0" h="611" w="1961">
                  <a:moveTo>
                    <a:pt x="339" y="0"/>
                  </a:moveTo>
                  <a:cubicBezTo>
                    <a:pt x="182" y="0"/>
                    <a:pt x="43" y="112"/>
                    <a:pt x="25" y="268"/>
                  </a:cubicBezTo>
                  <a:cubicBezTo>
                    <a:pt x="1" y="451"/>
                    <a:pt x="143" y="611"/>
                    <a:pt x="328" y="611"/>
                  </a:cubicBezTo>
                  <a:lnTo>
                    <a:pt x="1622" y="611"/>
                  </a:lnTo>
                  <a:cubicBezTo>
                    <a:pt x="1777" y="611"/>
                    <a:pt x="1918" y="499"/>
                    <a:pt x="1936" y="344"/>
                  </a:cubicBezTo>
                  <a:cubicBezTo>
                    <a:pt x="1960" y="162"/>
                    <a:pt x="1818" y="0"/>
                    <a:pt x="16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9" name="Google Shape;2809;p60"/>
            <p:cNvSpPr/>
            <p:nvPr/>
          </p:nvSpPr>
          <p:spPr>
            <a:xfrm>
              <a:off x="2156113" y="1959725"/>
              <a:ext cx="33775" cy="23475"/>
            </a:xfrm>
            <a:custGeom>
              <a:rect b="b" l="l" r="r" t="t"/>
              <a:pathLst>
                <a:path extrusionOk="0" h="939" w="1351">
                  <a:moveTo>
                    <a:pt x="350" y="1"/>
                  </a:moveTo>
                  <a:cubicBezTo>
                    <a:pt x="238" y="1"/>
                    <a:pt x="129" y="62"/>
                    <a:pt x="76" y="170"/>
                  </a:cubicBezTo>
                  <a:cubicBezTo>
                    <a:pt x="0" y="321"/>
                    <a:pt x="62" y="504"/>
                    <a:pt x="212" y="580"/>
                  </a:cubicBezTo>
                  <a:lnTo>
                    <a:pt x="865" y="906"/>
                  </a:lnTo>
                  <a:cubicBezTo>
                    <a:pt x="909" y="928"/>
                    <a:pt x="956" y="938"/>
                    <a:pt x="1002" y="938"/>
                  </a:cubicBezTo>
                  <a:cubicBezTo>
                    <a:pt x="1114" y="938"/>
                    <a:pt x="1222" y="876"/>
                    <a:pt x="1275" y="770"/>
                  </a:cubicBezTo>
                  <a:cubicBezTo>
                    <a:pt x="1351" y="619"/>
                    <a:pt x="1289" y="434"/>
                    <a:pt x="1139" y="360"/>
                  </a:cubicBezTo>
                  <a:lnTo>
                    <a:pt x="486" y="33"/>
                  </a:lnTo>
                  <a:cubicBezTo>
                    <a:pt x="442" y="11"/>
                    <a:pt x="396" y="1"/>
                    <a:pt x="3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0" name="Google Shape;2810;p60"/>
            <p:cNvSpPr/>
            <p:nvPr/>
          </p:nvSpPr>
          <p:spPr>
            <a:xfrm>
              <a:off x="2156588" y="1821025"/>
              <a:ext cx="33275" cy="23475"/>
            </a:xfrm>
            <a:custGeom>
              <a:rect b="b" l="l" r="r" t="t"/>
              <a:pathLst>
                <a:path extrusionOk="0" h="939" w="1331">
                  <a:moveTo>
                    <a:pt x="983" y="0"/>
                  </a:moveTo>
                  <a:cubicBezTo>
                    <a:pt x="937" y="0"/>
                    <a:pt x="890" y="11"/>
                    <a:pt x="846" y="33"/>
                  </a:cubicBezTo>
                  <a:lnTo>
                    <a:pt x="193" y="360"/>
                  </a:lnTo>
                  <a:cubicBezTo>
                    <a:pt x="67" y="423"/>
                    <a:pt x="1" y="564"/>
                    <a:pt x="33" y="703"/>
                  </a:cubicBezTo>
                  <a:cubicBezTo>
                    <a:pt x="66" y="841"/>
                    <a:pt x="189" y="938"/>
                    <a:pt x="329" y="938"/>
                  </a:cubicBezTo>
                  <a:cubicBezTo>
                    <a:pt x="376" y="938"/>
                    <a:pt x="423" y="927"/>
                    <a:pt x="466" y="906"/>
                  </a:cubicBezTo>
                  <a:lnTo>
                    <a:pt x="1120" y="579"/>
                  </a:lnTo>
                  <a:cubicBezTo>
                    <a:pt x="1270" y="504"/>
                    <a:pt x="1330" y="320"/>
                    <a:pt x="1256" y="169"/>
                  </a:cubicBezTo>
                  <a:cubicBezTo>
                    <a:pt x="1202" y="62"/>
                    <a:pt x="1094" y="0"/>
                    <a:pt x="9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11" name="Google Shape;2811;p60"/>
          <p:cNvGrpSpPr/>
          <p:nvPr/>
        </p:nvGrpSpPr>
        <p:grpSpPr>
          <a:xfrm>
            <a:off x="1319515" y="2994081"/>
            <a:ext cx="338328" cy="338347"/>
            <a:chOff x="6155038" y="1755725"/>
            <a:chExt cx="520825" cy="521175"/>
          </a:xfrm>
        </p:grpSpPr>
        <p:sp>
          <p:nvSpPr>
            <p:cNvPr id="2812" name="Google Shape;2812;p60"/>
            <p:cNvSpPr/>
            <p:nvPr/>
          </p:nvSpPr>
          <p:spPr>
            <a:xfrm>
              <a:off x="6155038" y="1755725"/>
              <a:ext cx="520825" cy="521175"/>
            </a:xfrm>
            <a:custGeom>
              <a:rect b="b" l="l" r="r" t="t"/>
              <a:pathLst>
                <a:path extrusionOk="0" h="20847" w="20833">
                  <a:moveTo>
                    <a:pt x="3562" y="1"/>
                  </a:moveTo>
                  <a:cubicBezTo>
                    <a:pt x="2469" y="4"/>
                    <a:pt x="1495" y="689"/>
                    <a:pt x="1126" y="1717"/>
                  </a:cubicBezTo>
                  <a:lnTo>
                    <a:pt x="41" y="4755"/>
                  </a:lnTo>
                  <a:cubicBezTo>
                    <a:pt x="1" y="4863"/>
                    <a:pt x="23" y="4987"/>
                    <a:pt x="100" y="5074"/>
                  </a:cubicBezTo>
                  <a:cubicBezTo>
                    <a:pt x="160" y="5140"/>
                    <a:pt x="243" y="5173"/>
                    <a:pt x="326" y="5173"/>
                  </a:cubicBezTo>
                  <a:cubicBezTo>
                    <a:pt x="396" y="5173"/>
                    <a:pt x="467" y="5149"/>
                    <a:pt x="524" y="5100"/>
                  </a:cubicBezTo>
                  <a:lnTo>
                    <a:pt x="2072" y="3772"/>
                  </a:lnTo>
                  <a:cubicBezTo>
                    <a:pt x="2490" y="3414"/>
                    <a:pt x="3021" y="3218"/>
                    <a:pt x="3570" y="3218"/>
                  </a:cubicBezTo>
                  <a:lnTo>
                    <a:pt x="5500" y="3218"/>
                  </a:lnTo>
                  <a:lnTo>
                    <a:pt x="3578" y="20506"/>
                  </a:lnTo>
                  <a:cubicBezTo>
                    <a:pt x="3563" y="20641"/>
                    <a:pt x="3638" y="20767"/>
                    <a:pt x="3761" y="20822"/>
                  </a:cubicBezTo>
                  <a:cubicBezTo>
                    <a:pt x="3801" y="20838"/>
                    <a:pt x="3845" y="20846"/>
                    <a:pt x="3889" y="20846"/>
                  </a:cubicBezTo>
                  <a:lnTo>
                    <a:pt x="5617" y="20846"/>
                  </a:lnTo>
                  <a:cubicBezTo>
                    <a:pt x="6273" y="20846"/>
                    <a:pt x="6822" y="20354"/>
                    <a:pt x="6894" y="19703"/>
                  </a:cubicBezTo>
                  <a:lnTo>
                    <a:pt x="8501" y="5234"/>
                  </a:lnTo>
                  <a:cubicBezTo>
                    <a:pt x="8520" y="5067"/>
                    <a:pt x="8399" y="4917"/>
                    <a:pt x="8232" y="4897"/>
                  </a:cubicBezTo>
                  <a:cubicBezTo>
                    <a:pt x="8220" y="4896"/>
                    <a:pt x="8208" y="4895"/>
                    <a:pt x="8197" y="4895"/>
                  </a:cubicBezTo>
                  <a:cubicBezTo>
                    <a:pt x="8043" y="4895"/>
                    <a:pt x="7912" y="5011"/>
                    <a:pt x="7894" y="5168"/>
                  </a:cubicBezTo>
                  <a:lnTo>
                    <a:pt x="6287" y="19637"/>
                  </a:lnTo>
                  <a:cubicBezTo>
                    <a:pt x="6248" y="19977"/>
                    <a:pt x="5960" y="20236"/>
                    <a:pt x="5617" y="20236"/>
                  </a:cubicBezTo>
                  <a:lnTo>
                    <a:pt x="4224" y="20236"/>
                  </a:lnTo>
                  <a:lnTo>
                    <a:pt x="6146" y="2946"/>
                  </a:lnTo>
                  <a:cubicBezTo>
                    <a:pt x="6161" y="2813"/>
                    <a:pt x="6086" y="2685"/>
                    <a:pt x="5963" y="2632"/>
                  </a:cubicBezTo>
                  <a:cubicBezTo>
                    <a:pt x="5926" y="2616"/>
                    <a:pt x="5886" y="2608"/>
                    <a:pt x="5846" y="2608"/>
                  </a:cubicBezTo>
                  <a:cubicBezTo>
                    <a:pt x="5843" y="2608"/>
                    <a:pt x="5839" y="2608"/>
                    <a:pt x="5835" y="2608"/>
                  </a:cubicBezTo>
                  <a:lnTo>
                    <a:pt x="3589" y="2608"/>
                  </a:lnTo>
                  <a:cubicBezTo>
                    <a:pt x="2893" y="2608"/>
                    <a:pt x="2219" y="2855"/>
                    <a:pt x="1691" y="3309"/>
                  </a:cubicBezTo>
                  <a:lnTo>
                    <a:pt x="1018" y="3887"/>
                  </a:lnTo>
                  <a:lnTo>
                    <a:pt x="1719" y="1923"/>
                  </a:lnTo>
                  <a:cubicBezTo>
                    <a:pt x="2001" y="1137"/>
                    <a:pt x="2744" y="613"/>
                    <a:pt x="3578" y="613"/>
                  </a:cubicBezTo>
                  <a:lnTo>
                    <a:pt x="20220" y="613"/>
                  </a:lnTo>
                  <a:lnTo>
                    <a:pt x="20220" y="1932"/>
                  </a:lnTo>
                  <a:cubicBezTo>
                    <a:pt x="20220" y="2305"/>
                    <a:pt x="19919" y="2608"/>
                    <a:pt x="19546" y="2608"/>
                  </a:cubicBezTo>
                  <a:lnTo>
                    <a:pt x="16609" y="2608"/>
                  </a:lnTo>
                  <a:cubicBezTo>
                    <a:pt x="16453" y="2608"/>
                    <a:pt x="16324" y="2724"/>
                    <a:pt x="16306" y="2878"/>
                  </a:cubicBezTo>
                  <a:lnTo>
                    <a:pt x="15036" y="14301"/>
                  </a:lnTo>
                  <a:cubicBezTo>
                    <a:pt x="15019" y="14469"/>
                    <a:pt x="15138" y="14620"/>
                    <a:pt x="15307" y="14638"/>
                  </a:cubicBezTo>
                  <a:cubicBezTo>
                    <a:pt x="15319" y="14639"/>
                    <a:pt x="15330" y="14640"/>
                    <a:pt x="15342" y="14640"/>
                  </a:cubicBezTo>
                  <a:cubicBezTo>
                    <a:pt x="15495" y="14640"/>
                    <a:pt x="15627" y="14524"/>
                    <a:pt x="15644" y="14369"/>
                  </a:cubicBezTo>
                  <a:lnTo>
                    <a:pt x="16883" y="3218"/>
                  </a:lnTo>
                  <a:lnTo>
                    <a:pt x="19548" y="3218"/>
                  </a:lnTo>
                  <a:cubicBezTo>
                    <a:pt x="20257" y="3218"/>
                    <a:pt x="20832" y="2643"/>
                    <a:pt x="20832" y="1932"/>
                  </a:cubicBezTo>
                  <a:lnTo>
                    <a:pt x="20832" y="307"/>
                  </a:lnTo>
                  <a:cubicBezTo>
                    <a:pt x="20832" y="138"/>
                    <a:pt x="20696" y="2"/>
                    <a:pt x="205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3" name="Google Shape;2813;p60"/>
            <p:cNvSpPr/>
            <p:nvPr/>
          </p:nvSpPr>
          <p:spPr>
            <a:xfrm>
              <a:off x="6355638" y="1820900"/>
              <a:ext cx="277025" cy="455950"/>
            </a:xfrm>
            <a:custGeom>
              <a:rect b="b" l="l" r="r" t="t"/>
              <a:pathLst>
                <a:path extrusionOk="0" h="18238" w="11081">
                  <a:moveTo>
                    <a:pt x="5981" y="1"/>
                  </a:moveTo>
                  <a:cubicBezTo>
                    <a:pt x="5977" y="1"/>
                    <a:pt x="5973" y="1"/>
                    <a:pt x="5970" y="1"/>
                  </a:cubicBezTo>
                  <a:lnTo>
                    <a:pt x="1011" y="1"/>
                  </a:lnTo>
                  <a:cubicBezTo>
                    <a:pt x="1010" y="1"/>
                    <a:pt x="1009" y="1"/>
                    <a:pt x="1008" y="1"/>
                  </a:cubicBezTo>
                  <a:cubicBezTo>
                    <a:pt x="520" y="1"/>
                    <a:pt x="112" y="368"/>
                    <a:pt x="59" y="853"/>
                  </a:cubicBezTo>
                  <a:lnTo>
                    <a:pt x="17" y="1241"/>
                  </a:lnTo>
                  <a:cubicBezTo>
                    <a:pt x="1" y="1385"/>
                    <a:pt x="82" y="1526"/>
                    <a:pt x="218" y="1573"/>
                  </a:cubicBezTo>
                  <a:cubicBezTo>
                    <a:pt x="251" y="1585"/>
                    <a:pt x="286" y="1590"/>
                    <a:pt x="319" y="1590"/>
                  </a:cubicBezTo>
                  <a:cubicBezTo>
                    <a:pt x="470" y="1590"/>
                    <a:pt x="605" y="1478"/>
                    <a:pt x="623" y="1317"/>
                  </a:cubicBezTo>
                  <a:lnTo>
                    <a:pt x="666" y="919"/>
                  </a:lnTo>
                  <a:cubicBezTo>
                    <a:pt x="686" y="744"/>
                    <a:pt x="835" y="611"/>
                    <a:pt x="1013" y="611"/>
                  </a:cubicBezTo>
                  <a:lnTo>
                    <a:pt x="5634" y="611"/>
                  </a:lnTo>
                  <a:lnTo>
                    <a:pt x="4036" y="14999"/>
                  </a:lnTo>
                  <a:cubicBezTo>
                    <a:pt x="3843" y="16727"/>
                    <a:pt x="5197" y="18238"/>
                    <a:pt x="6935" y="18238"/>
                  </a:cubicBezTo>
                  <a:lnTo>
                    <a:pt x="7589" y="18238"/>
                  </a:lnTo>
                  <a:cubicBezTo>
                    <a:pt x="9242" y="18238"/>
                    <a:pt x="10630" y="16996"/>
                    <a:pt x="10811" y="15354"/>
                  </a:cubicBezTo>
                  <a:lnTo>
                    <a:pt x="11037" y="13338"/>
                  </a:lnTo>
                  <a:cubicBezTo>
                    <a:pt x="11037" y="13329"/>
                    <a:pt x="11038" y="13323"/>
                    <a:pt x="11040" y="13315"/>
                  </a:cubicBezTo>
                  <a:lnTo>
                    <a:pt x="11062" y="13098"/>
                  </a:lnTo>
                  <a:cubicBezTo>
                    <a:pt x="11080" y="12931"/>
                    <a:pt x="10960" y="12780"/>
                    <a:pt x="10792" y="12763"/>
                  </a:cubicBezTo>
                  <a:cubicBezTo>
                    <a:pt x="10781" y="12761"/>
                    <a:pt x="10770" y="12761"/>
                    <a:pt x="10760" y="12761"/>
                  </a:cubicBezTo>
                  <a:cubicBezTo>
                    <a:pt x="10606" y="12761"/>
                    <a:pt x="10473" y="12877"/>
                    <a:pt x="10455" y="13033"/>
                  </a:cubicBezTo>
                  <a:lnTo>
                    <a:pt x="10429" y="13265"/>
                  </a:lnTo>
                  <a:cubicBezTo>
                    <a:pt x="10320" y="14266"/>
                    <a:pt x="9474" y="15018"/>
                    <a:pt x="8474" y="15018"/>
                  </a:cubicBezTo>
                  <a:cubicBezTo>
                    <a:pt x="8452" y="15018"/>
                    <a:pt x="8430" y="15017"/>
                    <a:pt x="8408" y="15017"/>
                  </a:cubicBezTo>
                  <a:cubicBezTo>
                    <a:pt x="8115" y="15010"/>
                    <a:pt x="7840" y="14882"/>
                    <a:pt x="7649" y="14661"/>
                  </a:cubicBezTo>
                  <a:cubicBezTo>
                    <a:pt x="7450" y="14429"/>
                    <a:pt x="7357" y="14125"/>
                    <a:pt x="7393" y="13820"/>
                  </a:cubicBezTo>
                  <a:lnTo>
                    <a:pt x="7476" y="13082"/>
                  </a:lnTo>
                  <a:cubicBezTo>
                    <a:pt x="7490" y="12938"/>
                    <a:pt x="7409" y="12797"/>
                    <a:pt x="7273" y="12750"/>
                  </a:cubicBezTo>
                  <a:cubicBezTo>
                    <a:pt x="7240" y="12738"/>
                    <a:pt x="7206" y="12732"/>
                    <a:pt x="7173" y="12732"/>
                  </a:cubicBezTo>
                  <a:cubicBezTo>
                    <a:pt x="7023" y="12732"/>
                    <a:pt x="6887" y="12845"/>
                    <a:pt x="6868" y="13004"/>
                  </a:cubicBezTo>
                  <a:lnTo>
                    <a:pt x="6786" y="13752"/>
                  </a:lnTo>
                  <a:cubicBezTo>
                    <a:pt x="6731" y="14227"/>
                    <a:pt x="6878" y="14701"/>
                    <a:pt x="7187" y="15062"/>
                  </a:cubicBezTo>
                  <a:cubicBezTo>
                    <a:pt x="7490" y="15412"/>
                    <a:pt x="7927" y="15618"/>
                    <a:pt x="8391" y="15627"/>
                  </a:cubicBezTo>
                  <a:cubicBezTo>
                    <a:pt x="8416" y="15628"/>
                    <a:pt x="8442" y="15628"/>
                    <a:pt x="8468" y="15628"/>
                  </a:cubicBezTo>
                  <a:cubicBezTo>
                    <a:pt x="9090" y="15628"/>
                    <a:pt x="9691" y="15403"/>
                    <a:pt x="10162" y="14994"/>
                  </a:cubicBezTo>
                  <a:cubicBezTo>
                    <a:pt x="10190" y="14970"/>
                    <a:pt x="10219" y="14944"/>
                    <a:pt x="10246" y="14918"/>
                  </a:cubicBezTo>
                  <a:lnTo>
                    <a:pt x="10246" y="14918"/>
                  </a:lnTo>
                  <a:lnTo>
                    <a:pt x="10206" y="15287"/>
                  </a:lnTo>
                  <a:cubicBezTo>
                    <a:pt x="10057" y="16620"/>
                    <a:pt x="8931" y="17629"/>
                    <a:pt x="7589" y="17629"/>
                  </a:cubicBezTo>
                  <a:lnTo>
                    <a:pt x="6935" y="17629"/>
                  </a:lnTo>
                  <a:cubicBezTo>
                    <a:pt x="5560" y="17629"/>
                    <a:pt x="4491" y="16434"/>
                    <a:pt x="4643" y="15067"/>
                  </a:cubicBezTo>
                  <a:lnTo>
                    <a:pt x="6279" y="339"/>
                  </a:lnTo>
                  <a:cubicBezTo>
                    <a:pt x="6293" y="206"/>
                    <a:pt x="6221" y="78"/>
                    <a:pt x="6098" y="25"/>
                  </a:cubicBezTo>
                  <a:cubicBezTo>
                    <a:pt x="6060" y="9"/>
                    <a:pt x="6021" y="1"/>
                    <a:pt x="59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14" name="Google Shape;2814;p60"/>
          <p:cNvGrpSpPr/>
          <p:nvPr/>
        </p:nvGrpSpPr>
        <p:grpSpPr>
          <a:xfrm>
            <a:off x="3389842" y="2910076"/>
            <a:ext cx="274317" cy="422598"/>
            <a:chOff x="4773013" y="1755700"/>
            <a:chExt cx="342725" cy="521275"/>
          </a:xfrm>
        </p:grpSpPr>
        <p:sp>
          <p:nvSpPr>
            <p:cNvPr id="2815" name="Google Shape;2815;p60"/>
            <p:cNvSpPr/>
            <p:nvPr/>
          </p:nvSpPr>
          <p:spPr>
            <a:xfrm>
              <a:off x="4923613" y="2113975"/>
              <a:ext cx="47400" cy="162825"/>
            </a:xfrm>
            <a:custGeom>
              <a:rect b="b" l="l" r="r" t="t"/>
              <a:pathLst>
                <a:path extrusionOk="0" h="6513" w="1896">
                  <a:moveTo>
                    <a:pt x="1592" y="0"/>
                  </a:moveTo>
                  <a:cubicBezTo>
                    <a:pt x="1591" y="0"/>
                    <a:pt x="1590" y="0"/>
                    <a:pt x="1589" y="0"/>
                  </a:cubicBezTo>
                  <a:lnTo>
                    <a:pt x="339" y="0"/>
                  </a:lnTo>
                  <a:cubicBezTo>
                    <a:pt x="184" y="0"/>
                    <a:pt x="43" y="112"/>
                    <a:pt x="25" y="267"/>
                  </a:cubicBezTo>
                  <a:cubicBezTo>
                    <a:pt x="1" y="449"/>
                    <a:pt x="143" y="611"/>
                    <a:pt x="328" y="611"/>
                  </a:cubicBezTo>
                  <a:lnTo>
                    <a:pt x="1285" y="611"/>
                  </a:lnTo>
                  <a:lnTo>
                    <a:pt x="1285" y="6194"/>
                  </a:lnTo>
                  <a:cubicBezTo>
                    <a:pt x="1285" y="6351"/>
                    <a:pt x="1396" y="6490"/>
                    <a:pt x="1552" y="6510"/>
                  </a:cubicBezTo>
                  <a:cubicBezTo>
                    <a:pt x="1565" y="6511"/>
                    <a:pt x="1577" y="6512"/>
                    <a:pt x="1590" y="6512"/>
                  </a:cubicBezTo>
                  <a:cubicBezTo>
                    <a:pt x="1755" y="6512"/>
                    <a:pt x="1895" y="6377"/>
                    <a:pt x="1895" y="6205"/>
                  </a:cubicBezTo>
                  <a:lnTo>
                    <a:pt x="1895" y="304"/>
                  </a:lnTo>
                  <a:cubicBezTo>
                    <a:pt x="1895" y="137"/>
                    <a:pt x="1759" y="0"/>
                    <a:pt x="15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6" name="Google Shape;2816;p60"/>
            <p:cNvSpPr/>
            <p:nvPr/>
          </p:nvSpPr>
          <p:spPr>
            <a:xfrm>
              <a:off x="4998313" y="2113800"/>
              <a:ext cx="109250" cy="163000"/>
            </a:xfrm>
            <a:custGeom>
              <a:rect b="b" l="l" r="r" t="t"/>
              <a:pathLst>
                <a:path extrusionOk="0" h="6520" w="4370">
                  <a:moveTo>
                    <a:pt x="2947" y="619"/>
                  </a:moveTo>
                  <a:cubicBezTo>
                    <a:pt x="2970" y="656"/>
                    <a:pt x="2983" y="697"/>
                    <a:pt x="2985" y="741"/>
                  </a:cubicBezTo>
                  <a:cubicBezTo>
                    <a:pt x="2999" y="914"/>
                    <a:pt x="2994" y="2512"/>
                    <a:pt x="2985" y="4159"/>
                  </a:cubicBezTo>
                  <a:lnTo>
                    <a:pt x="855" y="4159"/>
                  </a:lnTo>
                  <a:cubicBezTo>
                    <a:pt x="1629" y="2765"/>
                    <a:pt x="2656" y="953"/>
                    <a:pt x="2858" y="705"/>
                  </a:cubicBezTo>
                  <a:cubicBezTo>
                    <a:pt x="2884" y="671"/>
                    <a:pt x="2913" y="643"/>
                    <a:pt x="2947" y="619"/>
                  </a:cubicBezTo>
                  <a:close/>
                  <a:moveTo>
                    <a:pt x="2962" y="1"/>
                  </a:moveTo>
                  <a:cubicBezTo>
                    <a:pt x="2810" y="1"/>
                    <a:pt x="2597" y="60"/>
                    <a:pt x="2386" y="318"/>
                  </a:cubicBezTo>
                  <a:cubicBezTo>
                    <a:pt x="2054" y="726"/>
                    <a:pt x="272" y="3950"/>
                    <a:pt x="70" y="4318"/>
                  </a:cubicBezTo>
                  <a:cubicBezTo>
                    <a:pt x="0" y="4442"/>
                    <a:pt x="28" y="4599"/>
                    <a:pt x="135" y="4695"/>
                  </a:cubicBezTo>
                  <a:cubicBezTo>
                    <a:pt x="191" y="4742"/>
                    <a:pt x="263" y="4770"/>
                    <a:pt x="339" y="4770"/>
                  </a:cubicBezTo>
                  <a:cubicBezTo>
                    <a:pt x="341" y="4770"/>
                    <a:pt x="343" y="4770"/>
                    <a:pt x="345" y="4769"/>
                  </a:cubicBezTo>
                  <a:lnTo>
                    <a:pt x="2978" y="4769"/>
                  </a:lnTo>
                  <a:cubicBezTo>
                    <a:pt x="2975" y="5276"/>
                    <a:pt x="2972" y="5772"/>
                    <a:pt x="2968" y="6216"/>
                  </a:cubicBezTo>
                  <a:cubicBezTo>
                    <a:pt x="2967" y="6384"/>
                    <a:pt x="3103" y="6520"/>
                    <a:pt x="3270" y="6520"/>
                  </a:cubicBezTo>
                  <a:lnTo>
                    <a:pt x="3275" y="6520"/>
                  </a:lnTo>
                  <a:cubicBezTo>
                    <a:pt x="3443" y="6520"/>
                    <a:pt x="3579" y="6386"/>
                    <a:pt x="3582" y="6217"/>
                  </a:cubicBezTo>
                  <a:cubicBezTo>
                    <a:pt x="3584" y="6052"/>
                    <a:pt x="3587" y="5484"/>
                    <a:pt x="3592" y="4771"/>
                  </a:cubicBezTo>
                  <a:lnTo>
                    <a:pt x="4031" y="4771"/>
                  </a:lnTo>
                  <a:cubicBezTo>
                    <a:pt x="4186" y="4771"/>
                    <a:pt x="4325" y="4659"/>
                    <a:pt x="4345" y="4504"/>
                  </a:cubicBezTo>
                  <a:cubicBezTo>
                    <a:pt x="4369" y="4321"/>
                    <a:pt x="4225" y="4159"/>
                    <a:pt x="4042" y="4159"/>
                  </a:cubicBezTo>
                  <a:lnTo>
                    <a:pt x="3595" y="4159"/>
                  </a:lnTo>
                  <a:cubicBezTo>
                    <a:pt x="3605" y="2672"/>
                    <a:pt x="3611" y="906"/>
                    <a:pt x="3594" y="689"/>
                  </a:cubicBezTo>
                  <a:cubicBezTo>
                    <a:pt x="3566" y="365"/>
                    <a:pt x="3383" y="106"/>
                    <a:pt x="3126" y="25"/>
                  </a:cubicBezTo>
                  <a:cubicBezTo>
                    <a:pt x="3088" y="13"/>
                    <a:pt x="3031" y="1"/>
                    <a:pt x="29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7" name="Google Shape;2817;p60"/>
            <p:cNvSpPr/>
            <p:nvPr/>
          </p:nvSpPr>
          <p:spPr>
            <a:xfrm>
              <a:off x="4792238" y="2110550"/>
              <a:ext cx="94725" cy="166425"/>
            </a:xfrm>
            <a:custGeom>
              <a:rect b="b" l="l" r="r" t="t"/>
              <a:pathLst>
                <a:path extrusionOk="0" h="6657" w="3789">
                  <a:moveTo>
                    <a:pt x="1816" y="0"/>
                  </a:moveTo>
                  <a:cubicBezTo>
                    <a:pt x="956" y="0"/>
                    <a:pt x="203" y="609"/>
                    <a:pt x="35" y="1470"/>
                  </a:cubicBezTo>
                  <a:cubicBezTo>
                    <a:pt x="6" y="1633"/>
                    <a:pt x="114" y="1790"/>
                    <a:pt x="278" y="1823"/>
                  </a:cubicBezTo>
                  <a:cubicBezTo>
                    <a:pt x="297" y="1826"/>
                    <a:pt x="316" y="1828"/>
                    <a:pt x="335" y="1828"/>
                  </a:cubicBezTo>
                  <a:cubicBezTo>
                    <a:pt x="477" y="1828"/>
                    <a:pt x="604" y="1731"/>
                    <a:pt x="634" y="1586"/>
                  </a:cubicBezTo>
                  <a:cubicBezTo>
                    <a:pt x="725" y="1130"/>
                    <a:pt x="1071" y="767"/>
                    <a:pt x="1523" y="654"/>
                  </a:cubicBezTo>
                  <a:cubicBezTo>
                    <a:pt x="1620" y="629"/>
                    <a:pt x="1719" y="617"/>
                    <a:pt x="1816" y="617"/>
                  </a:cubicBezTo>
                  <a:cubicBezTo>
                    <a:pt x="2171" y="617"/>
                    <a:pt x="2515" y="775"/>
                    <a:pt x="2747" y="1057"/>
                  </a:cubicBezTo>
                  <a:cubicBezTo>
                    <a:pt x="3042" y="1416"/>
                    <a:pt x="3103" y="1915"/>
                    <a:pt x="2906" y="2336"/>
                  </a:cubicBezTo>
                  <a:cubicBezTo>
                    <a:pt x="2707" y="2757"/>
                    <a:pt x="2282" y="3026"/>
                    <a:pt x="1816" y="3026"/>
                  </a:cubicBezTo>
                  <a:cubicBezTo>
                    <a:pt x="1813" y="3026"/>
                    <a:pt x="1810" y="3026"/>
                    <a:pt x="1807" y="3026"/>
                  </a:cubicBezTo>
                  <a:cubicBezTo>
                    <a:pt x="1640" y="3026"/>
                    <a:pt x="1503" y="3163"/>
                    <a:pt x="1503" y="3332"/>
                  </a:cubicBezTo>
                  <a:cubicBezTo>
                    <a:pt x="1503" y="3501"/>
                    <a:pt x="1640" y="3637"/>
                    <a:pt x="1807" y="3637"/>
                  </a:cubicBezTo>
                  <a:cubicBezTo>
                    <a:pt x="1810" y="3637"/>
                    <a:pt x="1813" y="3636"/>
                    <a:pt x="1816" y="3636"/>
                  </a:cubicBezTo>
                  <a:cubicBezTo>
                    <a:pt x="2303" y="3636"/>
                    <a:pt x="2744" y="3930"/>
                    <a:pt x="2930" y="4381"/>
                  </a:cubicBezTo>
                  <a:cubicBezTo>
                    <a:pt x="3116" y="4831"/>
                    <a:pt x="3013" y="5350"/>
                    <a:pt x="2669" y="5695"/>
                  </a:cubicBezTo>
                  <a:cubicBezTo>
                    <a:pt x="2439" y="5924"/>
                    <a:pt x="2130" y="6047"/>
                    <a:pt x="1816" y="6047"/>
                  </a:cubicBezTo>
                  <a:cubicBezTo>
                    <a:pt x="1661" y="6047"/>
                    <a:pt x="1505" y="6017"/>
                    <a:pt x="1356" y="5955"/>
                  </a:cubicBezTo>
                  <a:cubicBezTo>
                    <a:pt x="904" y="5767"/>
                    <a:pt x="611" y="5329"/>
                    <a:pt x="611" y="4841"/>
                  </a:cubicBezTo>
                  <a:cubicBezTo>
                    <a:pt x="608" y="4676"/>
                    <a:pt x="472" y="4543"/>
                    <a:pt x="307" y="4543"/>
                  </a:cubicBezTo>
                  <a:cubicBezTo>
                    <a:pt x="142" y="4543"/>
                    <a:pt x="6" y="4676"/>
                    <a:pt x="1" y="4841"/>
                  </a:cubicBezTo>
                  <a:cubicBezTo>
                    <a:pt x="1" y="4925"/>
                    <a:pt x="7" y="5010"/>
                    <a:pt x="19" y="5094"/>
                  </a:cubicBezTo>
                  <a:cubicBezTo>
                    <a:pt x="143" y="5984"/>
                    <a:pt x="916" y="6656"/>
                    <a:pt x="1816" y="6656"/>
                  </a:cubicBezTo>
                  <a:cubicBezTo>
                    <a:pt x="1817" y="6656"/>
                    <a:pt x="1819" y="6656"/>
                    <a:pt x="1820" y="6656"/>
                  </a:cubicBezTo>
                  <a:cubicBezTo>
                    <a:pt x="2620" y="6656"/>
                    <a:pt x="3326" y="6134"/>
                    <a:pt x="3557" y="5367"/>
                  </a:cubicBezTo>
                  <a:cubicBezTo>
                    <a:pt x="3788" y="4602"/>
                    <a:pt x="3490" y="3772"/>
                    <a:pt x="2823" y="3330"/>
                  </a:cubicBezTo>
                  <a:cubicBezTo>
                    <a:pt x="3328" y="2994"/>
                    <a:pt x="3633" y="2427"/>
                    <a:pt x="3633" y="1820"/>
                  </a:cubicBezTo>
                  <a:lnTo>
                    <a:pt x="3633" y="1821"/>
                  </a:lnTo>
                  <a:cubicBezTo>
                    <a:pt x="3635" y="885"/>
                    <a:pt x="2925" y="100"/>
                    <a:pt x="1994" y="9"/>
                  </a:cubicBezTo>
                  <a:cubicBezTo>
                    <a:pt x="1934" y="3"/>
                    <a:pt x="1875" y="0"/>
                    <a:pt x="1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8" name="Google Shape;2818;p60"/>
            <p:cNvSpPr/>
            <p:nvPr/>
          </p:nvSpPr>
          <p:spPr>
            <a:xfrm>
              <a:off x="4896513" y="2261525"/>
              <a:ext cx="18700" cy="15300"/>
            </a:xfrm>
            <a:custGeom>
              <a:rect b="b" l="l" r="r" t="t"/>
              <a:pathLst>
                <a:path extrusionOk="0" h="612" w="748">
                  <a:moveTo>
                    <a:pt x="368" y="0"/>
                  </a:moveTo>
                  <a:cubicBezTo>
                    <a:pt x="261" y="0"/>
                    <a:pt x="162" y="62"/>
                    <a:pt x="113" y="158"/>
                  </a:cubicBezTo>
                  <a:cubicBezTo>
                    <a:pt x="0" y="387"/>
                    <a:pt x="167" y="611"/>
                    <a:pt x="383" y="611"/>
                  </a:cubicBezTo>
                  <a:cubicBezTo>
                    <a:pt x="422" y="611"/>
                    <a:pt x="462" y="604"/>
                    <a:pt x="503" y="588"/>
                  </a:cubicBezTo>
                  <a:cubicBezTo>
                    <a:pt x="579" y="559"/>
                    <a:pt x="639" y="498"/>
                    <a:pt x="668" y="422"/>
                  </a:cubicBezTo>
                  <a:cubicBezTo>
                    <a:pt x="748" y="221"/>
                    <a:pt x="600" y="2"/>
                    <a:pt x="383" y="0"/>
                  </a:cubicBezTo>
                  <a:lnTo>
                    <a:pt x="372" y="0"/>
                  </a:lnTo>
                  <a:cubicBezTo>
                    <a:pt x="371" y="0"/>
                    <a:pt x="369" y="0"/>
                    <a:pt x="3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9" name="Google Shape;2819;p60"/>
            <p:cNvSpPr/>
            <p:nvPr/>
          </p:nvSpPr>
          <p:spPr>
            <a:xfrm>
              <a:off x="4773013" y="2066100"/>
              <a:ext cx="342725" cy="15300"/>
            </a:xfrm>
            <a:custGeom>
              <a:rect b="b" l="l" r="r" t="t"/>
              <a:pathLst>
                <a:path extrusionOk="0" h="612" w="13709">
                  <a:moveTo>
                    <a:pt x="339" y="1"/>
                  </a:moveTo>
                  <a:cubicBezTo>
                    <a:pt x="182" y="1"/>
                    <a:pt x="43" y="113"/>
                    <a:pt x="25" y="268"/>
                  </a:cubicBezTo>
                  <a:cubicBezTo>
                    <a:pt x="1" y="450"/>
                    <a:pt x="142" y="611"/>
                    <a:pt x="325" y="611"/>
                  </a:cubicBezTo>
                  <a:cubicBezTo>
                    <a:pt x="326" y="611"/>
                    <a:pt x="327" y="611"/>
                    <a:pt x="328" y="611"/>
                  </a:cubicBezTo>
                  <a:lnTo>
                    <a:pt x="13370" y="611"/>
                  </a:lnTo>
                  <a:cubicBezTo>
                    <a:pt x="13527" y="611"/>
                    <a:pt x="13666" y="500"/>
                    <a:pt x="13686" y="346"/>
                  </a:cubicBezTo>
                  <a:cubicBezTo>
                    <a:pt x="13708" y="161"/>
                    <a:pt x="13566" y="1"/>
                    <a:pt x="133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0" name="Google Shape;2820;p60"/>
            <p:cNvSpPr/>
            <p:nvPr/>
          </p:nvSpPr>
          <p:spPr>
            <a:xfrm>
              <a:off x="4806138" y="1755700"/>
              <a:ext cx="276800" cy="283975"/>
            </a:xfrm>
            <a:custGeom>
              <a:rect b="b" l="l" r="r" t="t"/>
              <a:pathLst>
                <a:path extrusionOk="0" h="11359" w="11072">
                  <a:moveTo>
                    <a:pt x="2177" y="0"/>
                  </a:moveTo>
                  <a:cubicBezTo>
                    <a:pt x="1532" y="0"/>
                    <a:pt x="949" y="384"/>
                    <a:pt x="696" y="976"/>
                  </a:cubicBezTo>
                  <a:lnTo>
                    <a:pt x="57" y="2466"/>
                  </a:lnTo>
                  <a:cubicBezTo>
                    <a:pt x="0" y="2601"/>
                    <a:pt x="46" y="2756"/>
                    <a:pt x="167" y="2839"/>
                  </a:cubicBezTo>
                  <a:cubicBezTo>
                    <a:pt x="219" y="2874"/>
                    <a:pt x="279" y="2891"/>
                    <a:pt x="338" y="2891"/>
                  </a:cubicBezTo>
                  <a:cubicBezTo>
                    <a:pt x="417" y="2891"/>
                    <a:pt x="495" y="2861"/>
                    <a:pt x="554" y="2801"/>
                  </a:cubicBezTo>
                  <a:lnTo>
                    <a:pt x="1054" y="2301"/>
                  </a:lnTo>
                  <a:cubicBezTo>
                    <a:pt x="1301" y="2053"/>
                    <a:pt x="1635" y="1914"/>
                    <a:pt x="1984" y="1914"/>
                  </a:cubicBezTo>
                  <a:cubicBezTo>
                    <a:pt x="1986" y="1914"/>
                    <a:pt x="1988" y="1914"/>
                    <a:pt x="1990" y="1914"/>
                  </a:cubicBezTo>
                  <a:lnTo>
                    <a:pt x="2894" y="1914"/>
                  </a:lnTo>
                  <a:lnTo>
                    <a:pt x="1639" y="11013"/>
                  </a:lnTo>
                  <a:cubicBezTo>
                    <a:pt x="1612" y="11195"/>
                    <a:pt x="1755" y="11358"/>
                    <a:pt x="1937" y="11358"/>
                  </a:cubicBezTo>
                  <a:cubicBezTo>
                    <a:pt x="1940" y="11358"/>
                    <a:pt x="1942" y="11358"/>
                    <a:pt x="1945" y="11358"/>
                  </a:cubicBezTo>
                  <a:lnTo>
                    <a:pt x="2675" y="11358"/>
                  </a:lnTo>
                  <a:cubicBezTo>
                    <a:pt x="3155" y="11356"/>
                    <a:pt x="3558" y="11005"/>
                    <a:pt x="3624" y="10532"/>
                  </a:cubicBezTo>
                  <a:lnTo>
                    <a:pt x="4526" y="3997"/>
                  </a:lnTo>
                  <a:cubicBezTo>
                    <a:pt x="4546" y="3831"/>
                    <a:pt x="4429" y="3681"/>
                    <a:pt x="4266" y="3658"/>
                  </a:cubicBezTo>
                  <a:cubicBezTo>
                    <a:pt x="4251" y="3656"/>
                    <a:pt x="4237" y="3655"/>
                    <a:pt x="4223" y="3655"/>
                  </a:cubicBezTo>
                  <a:cubicBezTo>
                    <a:pt x="4075" y="3655"/>
                    <a:pt x="3946" y="3763"/>
                    <a:pt x="3922" y="3914"/>
                  </a:cubicBezTo>
                  <a:lnTo>
                    <a:pt x="3020" y="10448"/>
                  </a:lnTo>
                  <a:cubicBezTo>
                    <a:pt x="2996" y="10620"/>
                    <a:pt x="2849" y="10747"/>
                    <a:pt x="2675" y="10747"/>
                  </a:cubicBezTo>
                  <a:lnTo>
                    <a:pt x="2292" y="10747"/>
                  </a:lnTo>
                  <a:lnTo>
                    <a:pt x="3547" y="1648"/>
                  </a:lnTo>
                  <a:cubicBezTo>
                    <a:pt x="3564" y="1514"/>
                    <a:pt x="3493" y="1385"/>
                    <a:pt x="3368" y="1329"/>
                  </a:cubicBezTo>
                  <a:cubicBezTo>
                    <a:pt x="3331" y="1312"/>
                    <a:pt x="3291" y="1303"/>
                    <a:pt x="3250" y="1303"/>
                  </a:cubicBezTo>
                  <a:cubicBezTo>
                    <a:pt x="3246" y="1303"/>
                    <a:pt x="3243" y="1303"/>
                    <a:pt x="3239" y="1304"/>
                  </a:cubicBezTo>
                  <a:lnTo>
                    <a:pt x="2010" y="1304"/>
                  </a:lnTo>
                  <a:cubicBezTo>
                    <a:pt x="2006" y="1304"/>
                    <a:pt x="2003" y="1304"/>
                    <a:pt x="1999" y="1304"/>
                  </a:cubicBezTo>
                  <a:cubicBezTo>
                    <a:pt x="1707" y="1304"/>
                    <a:pt x="1417" y="1371"/>
                    <a:pt x="1155" y="1501"/>
                  </a:cubicBezTo>
                  <a:lnTo>
                    <a:pt x="1276" y="1218"/>
                  </a:lnTo>
                  <a:cubicBezTo>
                    <a:pt x="1433" y="850"/>
                    <a:pt x="1796" y="612"/>
                    <a:pt x="2196" y="612"/>
                  </a:cubicBezTo>
                  <a:lnTo>
                    <a:pt x="10460" y="612"/>
                  </a:lnTo>
                  <a:lnTo>
                    <a:pt x="10460" y="955"/>
                  </a:lnTo>
                  <a:cubicBezTo>
                    <a:pt x="10460" y="1148"/>
                    <a:pt x="10304" y="1304"/>
                    <a:pt x="10113" y="1304"/>
                  </a:cubicBezTo>
                  <a:lnTo>
                    <a:pt x="8808" y="1304"/>
                  </a:lnTo>
                  <a:cubicBezTo>
                    <a:pt x="8807" y="1304"/>
                    <a:pt x="8806" y="1304"/>
                    <a:pt x="8805" y="1304"/>
                  </a:cubicBezTo>
                  <a:cubicBezTo>
                    <a:pt x="8652" y="1304"/>
                    <a:pt x="8524" y="1416"/>
                    <a:pt x="8503" y="1566"/>
                  </a:cubicBezTo>
                  <a:lnTo>
                    <a:pt x="7784" y="6777"/>
                  </a:lnTo>
                  <a:cubicBezTo>
                    <a:pt x="7765" y="6931"/>
                    <a:pt x="7856" y="7085"/>
                    <a:pt x="8006" y="7125"/>
                  </a:cubicBezTo>
                  <a:cubicBezTo>
                    <a:pt x="8033" y="7132"/>
                    <a:pt x="8059" y="7135"/>
                    <a:pt x="8085" y="7135"/>
                  </a:cubicBezTo>
                  <a:cubicBezTo>
                    <a:pt x="8234" y="7135"/>
                    <a:pt x="8366" y="7027"/>
                    <a:pt x="8388" y="6871"/>
                  </a:cubicBezTo>
                  <a:lnTo>
                    <a:pt x="9073" y="1914"/>
                  </a:lnTo>
                  <a:lnTo>
                    <a:pt x="10113" y="1914"/>
                  </a:lnTo>
                  <a:cubicBezTo>
                    <a:pt x="10643" y="1914"/>
                    <a:pt x="11072" y="1485"/>
                    <a:pt x="11072" y="955"/>
                  </a:cubicBezTo>
                  <a:lnTo>
                    <a:pt x="11072" y="306"/>
                  </a:lnTo>
                  <a:cubicBezTo>
                    <a:pt x="11072" y="136"/>
                    <a:pt x="10934" y="0"/>
                    <a:pt x="107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1" name="Google Shape;2821;p60"/>
            <p:cNvSpPr/>
            <p:nvPr/>
          </p:nvSpPr>
          <p:spPr>
            <a:xfrm>
              <a:off x="4908438" y="1788275"/>
              <a:ext cx="159100" cy="251875"/>
            </a:xfrm>
            <a:custGeom>
              <a:rect b="b" l="l" r="r" t="t"/>
              <a:pathLst>
                <a:path extrusionOk="0" h="10075" w="6364">
                  <a:moveTo>
                    <a:pt x="497" y="1"/>
                  </a:moveTo>
                  <a:cubicBezTo>
                    <a:pt x="321" y="1"/>
                    <a:pt x="174" y="130"/>
                    <a:pt x="149" y="303"/>
                  </a:cubicBezTo>
                  <a:lnTo>
                    <a:pt x="20" y="1243"/>
                  </a:lnTo>
                  <a:cubicBezTo>
                    <a:pt x="0" y="1408"/>
                    <a:pt x="117" y="1558"/>
                    <a:pt x="282" y="1581"/>
                  </a:cubicBezTo>
                  <a:cubicBezTo>
                    <a:pt x="296" y="1583"/>
                    <a:pt x="310" y="1584"/>
                    <a:pt x="324" y="1584"/>
                  </a:cubicBezTo>
                  <a:cubicBezTo>
                    <a:pt x="471" y="1584"/>
                    <a:pt x="602" y="1476"/>
                    <a:pt x="625" y="1327"/>
                  </a:cubicBezTo>
                  <a:lnTo>
                    <a:pt x="708" y="721"/>
                  </a:lnTo>
                  <a:cubicBezTo>
                    <a:pt x="718" y="658"/>
                    <a:pt x="771" y="611"/>
                    <a:pt x="834" y="611"/>
                  </a:cubicBezTo>
                  <a:lnTo>
                    <a:pt x="3045" y="611"/>
                  </a:lnTo>
                  <a:lnTo>
                    <a:pt x="2037" y="7914"/>
                  </a:lnTo>
                  <a:cubicBezTo>
                    <a:pt x="1961" y="8458"/>
                    <a:pt x="2126" y="9009"/>
                    <a:pt x="2488" y="9423"/>
                  </a:cubicBezTo>
                  <a:cubicBezTo>
                    <a:pt x="2851" y="9840"/>
                    <a:pt x="3375" y="10074"/>
                    <a:pt x="3919" y="10074"/>
                  </a:cubicBezTo>
                  <a:cubicBezTo>
                    <a:pt x="4032" y="10074"/>
                    <a:pt x="4146" y="10064"/>
                    <a:pt x="4259" y="10044"/>
                  </a:cubicBezTo>
                  <a:cubicBezTo>
                    <a:pt x="4918" y="9925"/>
                    <a:pt x="5466" y="9469"/>
                    <a:pt x="5700" y="8840"/>
                  </a:cubicBezTo>
                  <a:lnTo>
                    <a:pt x="6291" y="7265"/>
                  </a:lnTo>
                  <a:cubicBezTo>
                    <a:pt x="6364" y="7072"/>
                    <a:pt x="6227" y="6851"/>
                    <a:pt x="5996" y="6851"/>
                  </a:cubicBezTo>
                  <a:cubicBezTo>
                    <a:pt x="5941" y="6851"/>
                    <a:pt x="5882" y="6863"/>
                    <a:pt x="5819" y="6891"/>
                  </a:cubicBezTo>
                  <a:cubicBezTo>
                    <a:pt x="5789" y="6904"/>
                    <a:pt x="5767" y="6928"/>
                    <a:pt x="5755" y="6957"/>
                  </a:cubicBezTo>
                  <a:lnTo>
                    <a:pt x="5485" y="7678"/>
                  </a:lnTo>
                  <a:cubicBezTo>
                    <a:pt x="5371" y="7971"/>
                    <a:pt x="5090" y="8159"/>
                    <a:pt x="4784" y="8159"/>
                  </a:cubicBezTo>
                  <a:cubicBezTo>
                    <a:pt x="4739" y="8159"/>
                    <a:pt x="4692" y="8154"/>
                    <a:pt x="4646" y="8146"/>
                  </a:cubicBezTo>
                  <a:cubicBezTo>
                    <a:pt x="4259" y="8075"/>
                    <a:pt x="3992" y="7673"/>
                    <a:pt x="4050" y="7252"/>
                  </a:cubicBezTo>
                  <a:lnTo>
                    <a:pt x="4117" y="6774"/>
                  </a:lnTo>
                  <a:cubicBezTo>
                    <a:pt x="4120" y="6742"/>
                    <a:pt x="4112" y="6711"/>
                    <a:pt x="4091" y="6685"/>
                  </a:cubicBezTo>
                  <a:cubicBezTo>
                    <a:pt x="4002" y="6574"/>
                    <a:pt x="3897" y="6527"/>
                    <a:pt x="3799" y="6527"/>
                  </a:cubicBezTo>
                  <a:cubicBezTo>
                    <a:pt x="3649" y="6527"/>
                    <a:pt x="3519" y="6637"/>
                    <a:pt x="3498" y="6790"/>
                  </a:cubicBezTo>
                  <a:lnTo>
                    <a:pt x="3445" y="7168"/>
                  </a:lnTo>
                  <a:cubicBezTo>
                    <a:pt x="3344" y="7909"/>
                    <a:pt x="3832" y="8617"/>
                    <a:pt x="4534" y="8747"/>
                  </a:cubicBezTo>
                  <a:cubicBezTo>
                    <a:pt x="4617" y="8762"/>
                    <a:pt x="4701" y="8770"/>
                    <a:pt x="4785" y="8770"/>
                  </a:cubicBezTo>
                  <a:cubicBezTo>
                    <a:pt x="4884" y="8770"/>
                    <a:pt x="4984" y="8759"/>
                    <a:pt x="5082" y="8737"/>
                  </a:cubicBezTo>
                  <a:lnTo>
                    <a:pt x="5082" y="8737"/>
                  </a:lnTo>
                  <a:cubicBezTo>
                    <a:pt x="4862" y="9191"/>
                    <a:pt x="4405" y="9465"/>
                    <a:pt x="3921" y="9465"/>
                  </a:cubicBezTo>
                  <a:cubicBezTo>
                    <a:pt x="3797" y="9465"/>
                    <a:pt x="3671" y="9447"/>
                    <a:pt x="3547" y="9409"/>
                  </a:cubicBezTo>
                  <a:cubicBezTo>
                    <a:pt x="2938" y="9226"/>
                    <a:pt x="2554" y="8627"/>
                    <a:pt x="2641" y="7997"/>
                  </a:cubicBezTo>
                  <a:lnTo>
                    <a:pt x="3697" y="347"/>
                  </a:lnTo>
                  <a:cubicBezTo>
                    <a:pt x="3718" y="185"/>
                    <a:pt x="3610" y="35"/>
                    <a:pt x="3451" y="4"/>
                  </a:cubicBezTo>
                  <a:cubicBezTo>
                    <a:pt x="3441" y="1"/>
                    <a:pt x="3432" y="1"/>
                    <a:pt x="34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22" name="Google Shape;2822;p60"/>
          <p:cNvGrpSpPr/>
          <p:nvPr/>
        </p:nvGrpSpPr>
        <p:grpSpPr>
          <a:xfrm>
            <a:off x="5374991" y="3000894"/>
            <a:ext cx="457183" cy="296788"/>
            <a:chOff x="4683788" y="2553850"/>
            <a:chExt cx="521125" cy="342000"/>
          </a:xfrm>
        </p:grpSpPr>
        <p:sp>
          <p:nvSpPr>
            <p:cNvPr id="2823" name="Google Shape;2823;p60"/>
            <p:cNvSpPr/>
            <p:nvPr/>
          </p:nvSpPr>
          <p:spPr>
            <a:xfrm>
              <a:off x="4683788" y="2553850"/>
              <a:ext cx="521125" cy="342000"/>
            </a:xfrm>
            <a:custGeom>
              <a:rect b="b" l="l" r="r" t="t"/>
              <a:pathLst>
                <a:path extrusionOk="0" h="13680" w="20845">
                  <a:moveTo>
                    <a:pt x="17928" y="611"/>
                  </a:moveTo>
                  <a:cubicBezTo>
                    <a:pt x="19201" y="611"/>
                    <a:pt x="20234" y="1643"/>
                    <a:pt x="20234" y="2917"/>
                  </a:cubicBezTo>
                  <a:lnTo>
                    <a:pt x="20234" y="10763"/>
                  </a:lnTo>
                  <a:cubicBezTo>
                    <a:pt x="20234" y="12037"/>
                    <a:pt x="19203" y="13069"/>
                    <a:pt x="17928" y="13069"/>
                  </a:cubicBezTo>
                  <a:lnTo>
                    <a:pt x="2915" y="13069"/>
                  </a:lnTo>
                  <a:cubicBezTo>
                    <a:pt x="1644" y="13069"/>
                    <a:pt x="611" y="12034"/>
                    <a:pt x="611" y="10761"/>
                  </a:cubicBezTo>
                  <a:lnTo>
                    <a:pt x="611" y="2917"/>
                  </a:lnTo>
                  <a:cubicBezTo>
                    <a:pt x="611" y="1643"/>
                    <a:pt x="1643" y="611"/>
                    <a:pt x="2915" y="611"/>
                  </a:cubicBezTo>
                  <a:close/>
                  <a:moveTo>
                    <a:pt x="2915" y="1"/>
                  </a:moveTo>
                  <a:cubicBezTo>
                    <a:pt x="1306" y="1"/>
                    <a:pt x="1" y="1306"/>
                    <a:pt x="1" y="2917"/>
                  </a:cubicBezTo>
                  <a:lnTo>
                    <a:pt x="1" y="10763"/>
                  </a:lnTo>
                  <a:cubicBezTo>
                    <a:pt x="1" y="12374"/>
                    <a:pt x="1306" y="13679"/>
                    <a:pt x="2915" y="13679"/>
                  </a:cubicBezTo>
                  <a:lnTo>
                    <a:pt x="17928" y="13679"/>
                  </a:lnTo>
                  <a:cubicBezTo>
                    <a:pt x="19538" y="13679"/>
                    <a:pt x="20845" y="12374"/>
                    <a:pt x="20845" y="10763"/>
                  </a:cubicBezTo>
                  <a:lnTo>
                    <a:pt x="20845" y="2917"/>
                  </a:lnTo>
                  <a:cubicBezTo>
                    <a:pt x="20845" y="1306"/>
                    <a:pt x="19540" y="1"/>
                    <a:pt x="179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4" name="Google Shape;2824;p60"/>
            <p:cNvSpPr/>
            <p:nvPr/>
          </p:nvSpPr>
          <p:spPr>
            <a:xfrm>
              <a:off x="4920288" y="2647450"/>
              <a:ext cx="46475" cy="158825"/>
            </a:xfrm>
            <a:custGeom>
              <a:rect b="b" l="l" r="r" t="t"/>
              <a:pathLst>
                <a:path extrusionOk="0" h="6353" w="1859">
                  <a:moveTo>
                    <a:pt x="339" y="1"/>
                  </a:moveTo>
                  <a:cubicBezTo>
                    <a:pt x="182" y="1"/>
                    <a:pt x="43" y="112"/>
                    <a:pt x="23" y="268"/>
                  </a:cubicBezTo>
                  <a:cubicBezTo>
                    <a:pt x="1" y="451"/>
                    <a:pt x="143" y="613"/>
                    <a:pt x="328" y="613"/>
                  </a:cubicBezTo>
                  <a:lnTo>
                    <a:pt x="1249" y="613"/>
                  </a:lnTo>
                  <a:lnTo>
                    <a:pt x="1249" y="6045"/>
                  </a:lnTo>
                  <a:cubicBezTo>
                    <a:pt x="1248" y="6217"/>
                    <a:pt x="1388" y="6352"/>
                    <a:pt x="1554" y="6352"/>
                  </a:cubicBezTo>
                  <a:cubicBezTo>
                    <a:pt x="1567" y="6352"/>
                    <a:pt x="1580" y="6352"/>
                    <a:pt x="1593" y="6350"/>
                  </a:cubicBezTo>
                  <a:cubicBezTo>
                    <a:pt x="1746" y="6330"/>
                    <a:pt x="1858" y="6191"/>
                    <a:pt x="1858" y="6034"/>
                  </a:cubicBezTo>
                  <a:lnTo>
                    <a:pt x="1858" y="307"/>
                  </a:lnTo>
                  <a:cubicBezTo>
                    <a:pt x="1858" y="138"/>
                    <a:pt x="1722" y="1"/>
                    <a:pt x="15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5" name="Google Shape;2825;p60"/>
            <p:cNvSpPr/>
            <p:nvPr/>
          </p:nvSpPr>
          <p:spPr>
            <a:xfrm>
              <a:off x="4991613" y="2647125"/>
              <a:ext cx="107800" cy="159175"/>
            </a:xfrm>
            <a:custGeom>
              <a:rect b="b" l="l" r="r" t="t"/>
              <a:pathLst>
                <a:path extrusionOk="0" h="6367" w="4312">
                  <a:moveTo>
                    <a:pt x="2917" y="622"/>
                  </a:moveTo>
                  <a:cubicBezTo>
                    <a:pt x="2935" y="655"/>
                    <a:pt x="2945" y="690"/>
                    <a:pt x="2948" y="728"/>
                  </a:cubicBezTo>
                  <a:cubicBezTo>
                    <a:pt x="2963" y="898"/>
                    <a:pt x="2958" y="2444"/>
                    <a:pt x="2948" y="4046"/>
                  </a:cubicBezTo>
                  <a:lnTo>
                    <a:pt x="898" y="4046"/>
                  </a:lnTo>
                  <a:cubicBezTo>
                    <a:pt x="1651" y="2690"/>
                    <a:pt x="2645" y="938"/>
                    <a:pt x="2840" y="699"/>
                  </a:cubicBezTo>
                  <a:cubicBezTo>
                    <a:pt x="2862" y="669"/>
                    <a:pt x="2888" y="643"/>
                    <a:pt x="2917" y="622"/>
                  </a:cubicBezTo>
                  <a:close/>
                  <a:moveTo>
                    <a:pt x="2933" y="1"/>
                  </a:moveTo>
                  <a:cubicBezTo>
                    <a:pt x="2783" y="1"/>
                    <a:pt x="2574" y="59"/>
                    <a:pt x="2367" y="313"/>
                  </a:cubicBezTo>
                  <a:cubicBezTo>
                    <a:pt x="2043" y="708"/>
                    <a:pt x="310" y="3846"/>
                    <a:pt x="114" y="4203"/>
                  </a:cubicBezTo>
                  <a:cubicBezTo>
                    <a:pt x="0" y="4406"/>
                    <a:pt x="149" y="4656"/>
                    <a:pt x="380" y="4656"/>
                  </a:cubicBezTo>
                  <a:cubicBezTo>
                    <a:pt x="382" y="4656"/>
                    <a:pt x="384" y="4656"/>
                    <a:pt x="386" y="4656"/>
                  </a:cubicBezTo>
                  <a:lnTo>
                    <a:pt x="2942" y="4656"/>
                  </a:lnTo>
                  <a:cubicBezTo>
                    <a:pt x="2939" y="5148"/>
                    <a:pt x="2935" y="5629"/>
                    <a:pt x="2930" y="6060"/>
                  </a:cubicBezTo>
                  <a:cubicBezTo>
                    <a:pt x="2930" y="6229"/>
                    <a:pt x="3066" y="6366"/>
                    <a:pt x="3235" y="6366"/>
                  </a:cubicBezTo>
                  <a:lnTo>
                    <a:pt x="3238" y="6366"/>
                  </a:lnTo>
                  <a:cubicBezTo>
                    <a:pt x="3407" y="6366"/>
                    <a:pt x="3544" y="6229"/>
                    <a:pt x="3546" y="6060"/>
                  </a:cubicBezTo>
                  <a:cubicBezTo>
                    <a:pt x="3547" y="5900"/>
                    <a:pt x="3552" y="5349"/>
                    <a:pt x="3557" y="4656"/>
                  </a:cubicBezTo>
                  <a:lnTo>
                    <a:pt x="3973" y="4656"/>
                  </a:lnTo>
                  <a:cubicBezTo>
                    <a:pt x="4130" y="4656"/>
                    <a:pt x="4270" y="4543"/>
                    <a:pt x="4289" y="4389"/>
                  </a:cubicBezTo>
                  <a:cubicBezTo>
                    <a:pt x="4312" y="4206"/>
                    <a:pt x="4169" y="4044"/>
                    <a:pt x="3985" y="4044"/>
                  </a:cubicBezTo>
                  <a:lnTo>
                    <a:pt x="3557" y="4044"/>
                  </a:lnTo>
                  <a:cubicBezTo>
                    <a:pt x="3567" y="2601"/>
                    <a:pt x="3573" y="888"/>
                    <a:pt x="3557" y="677"/>
                  </a:cubicBezTo>
                  <a:cubicBezTo>
                    <a:pt x="3531" y="360"/>
                    <a:pt x="3350" y="103"/>
                    <a:pt x="3096" y="25"/>
                  </a:cubicBezTo>
                  <a:cubicBezTo>
                    <a:pt x="3058" y="13"/>
                    <a:pt x="3002" y="1"/>
                    <a:pt x="29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6" name="Google Shape;2826;p60"/>
            <p:cNvSpPr/>
            <p:nvPr/>
          </p:nvSpPr>
          <p:spPr>
            <a:xfrm>
              <a:off x="4792313" y="2643675"/>
              <a:ext cx="92500" cy="162175"/>
            </a:xfrm>
            <a:custGeom>
              <a:rect b="b" l="l" r="r" t="t"/>
              <a:pathLst>
                <a:path extrusionOk="0" h="6487" w="3700">
                  <a:moveTo>
                    <a:pt x="1778" y="0"/>
                  </a:moveTo>
                  <a:cubicBezTo>
                    <a:pt x="972" y="0"/>
                    <a:pt x="207" y="555"/>
                    <a:pt x="33" y="1432"/>
                  </a:cubicBezTo>
                  <a:cubicBezTo>
                    <a:pt x="1" y="1598"/>
                    <a:pt x="109" y="1758"/>
                    <a:pt x="275" y="1790"/>
                  </a:cubicBezTo>
                  <a:cubicBezTo>
                    <a:pt x="295" y="1794"/>
                    <a:pt x="314" y="1796"/>
                    <a:pt x="334" y="1796"/>
                  </a:cubicBezTo>
                  <a:cubicBezTo>
                    <a:pt x="477" y="1796"/>
                    <a:pt x="604" y="1696"/>
                    <a:pt x="633" y="1551"/>
                  </a:cubicBezTo>
                  <a:cubicBezTo>
                    <a:pt x="720" y="1109"/>
                    <a:pt x="1054" y="757"/>
                    <a:pt x="1491" y="647"/>
                  </a:cubicBezTo>
                  <a:cubicBezTo>
                    <a:pt x="1585" y="623"/>
                    <a:pt x="1680" y="612"/>
                    <a:pt x="1774" y="612"/>
                  </a:cubicBezTo>
                  <a:cubicBezTo>
                    <a:pt x="2117" y="612"/>
                    <a:pt x="2449" y="764"/>
                    <a:pt x="2673" y="1037"/>
                  </a:cubicBezTo>
                  <a:cubicBezTo>
                    <a:pt x="2960" y="1384"/>
                    <a:pt x="3019" y="1866"/>
                    <a:pt x="2827" y="2273"/>
                  </a:cubicBezTo>
                  <a:cubicBezTo>
                    <a:pt x="2634" y="2679"/>
                    <a:pt x="2224" y="2938"/>
                    <a:pt x="1774" y="2938"/>
                  </a:cubicBezTo>
                  <a:cubicBezTo>
                    <a:pt x="1609" y="2943"/>
                    <a:pt x="1476" y="3079"/>
                    <a:pt x="1476" y="3244"/>
                  </a:cubicBezTo>
                  <a:cubicBezTo>
                    <a:pt x="1476" y="3410"/>
                    <a:pt x="1609" y="3546"/>
                    <a:pt x="1774" y="3550"/>
                  </a:cubicBezTo>
                  <a:cubicBezTo>
                    <a:pt x="2417" y="3550"/>
                    <a:pt x="2938" y="4070"/>
                    <a:pt x="2938" y="4713"/>
                  </a:cubicBezTo>
                  <a:cubicBezTo>
                    <a:pt x="2938" y="5356"/>
                    <a:pt x="2417" y="5876"/>
                    <a:pt x="1774" y="5876"/>
                  </a:cubicBezTo>
                  <a:cubicBezTo>
                    <a:pt x="1131" y="5876"/>
                    <a:pt x="611" y="5356"/>
                    <a:pt x="611" y="4713"/>
                  </a:cubicBezTo>
                  <a:cubicBezTo>
                    <a:pt x="611" y="4545"/>
                    <a:pt x="474" y="4407"/>
                    <a:pt x="305" y="4407"/>
                  </a:cubicBezTo>
                  <a:cubicBezTo>
                    <a:pt x="137" y="4407"/>
                    <a:pt x="1" y="4545"/>
                    <a:pt x="1" y="4713"/>
                  </a:cubicBezTo>
                  <a:cubicBezTo>
                    <a:pt x="1" y="4796"/>
                    <a:pt x="6" y="4878"/>
                    <a:pt x="17" y="4959"/>
                  </a:cubicBezTo>
                  <a:cubicBezTo>
                    <a:pt x="139" y="5831"/>
                    <a:pt x="895" y="6486"/>
                    <a:pt x="1774" y="6486"/>
                  </a:cubicBezTo>
                  <a:cubicBezTo>
                    <a:pt x="1775" y="6486"/>
                    <a:pt x="1777" y="6486"/>
                    <a:pt x="1778" y="6486"/>
                  </a:cubicBezTo>
                  <a:cubicBezTo>
                    <a:pt x="2557" y="6486"/>
                    <a:pt x="3243" y="5977"/>
                    <a:pt x="3471" y="5233"/>
                  </a:cubicBezTo>
                  <a:cubicBezTo>
                    <a:pt x="3700" y="4488"/>
                    <a:pt x="3415" y="3682"/>
                    <a:pt x="2768" y="3244"/>
                  </a:cubicBezTo>
                  <a:cubicBezTo>
                    <a:pt x="3259" y="2912"/>
                    <a:pt x="3551" y="2359"/>
                    <a:pt x="3547" y="1768"/>
                  </a:cubicBezTo>
                  <a:cubicBezTo>
                    <a:pt x="3546" y="1175"/>
                    <a:pt x="3248" y="624"/>
                    <a:pt x="2754" y="297"/>
                  </a:cubicBezTo>
                  <a:cubicBezTo>
                    <a:pt x="2447" y="94"/>
                    <a:pt x="2109" y="0"/>
                    <a:pt x="17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7" name="Google Shape;2827;p60"/>
            <p:cNvSpPr/>
            <p:nvPr/>
          </p:nvSpPr>
          <p:spPr>
            <a:xfrm>
              <a:off x="4893613" y="2791000"/>
              <a:ext cx="17850" cy="15300"/>
            </a:xfrm>
            <a:custGeom>
              <a:rect b="b" l="l" r="r" t="t"/>
              <a:pathLst>
                <a:path extrusionOk="0" h="612" w="714">
                  <a:moveTo>
                    <a:pt x="369" y="1"/>
                  </a:moveTo>
                  <a:cubicBezTo>
                    <a:pt x="262" y="1"/>
                    <a:pt x="165" y="59"/>
                    <a:pt x="116" y="153"/>
                  </a:cubicBezTo>
                  <a:cubicBezTo>
                    <a:pt x="1" y="383"/>
                    <a:pt x="167" y="611"/>
                    <a:pt x="386" y="611"/>
                  </a:cubicBezTo>
                  <a:cubicBezTo>
                    <a:pt x="569" y="611"/>
                    <a:pt x="713" y="449"/>
                    <a:pt x="689" y="266"/>
                  </a:cubicBezTo>
                  <a:cubicBezTo>
                    <a:pt x="669" y="112"/>
                    <a:pt x="530" y="1"/>
                    <a:pt x="373" y="1"/>
                  </a:cubicBezTo>
                  <a:cubicBezTo>
                    <a:pt x="372" y="1"/>
                    <a:pt x="370" y="1"/>
                    <a:pt x="3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8" name="Google Shape;2828;p60"/>
            <p:cNvSpPr/>
            <p:nvPr/>
          </p:nvSpPr>
          <p:spPr>
            <a:xfrm>
              <a:off x="4781238" y="2586400"/>
              <a:ext cx="391125" cy="276400"/>
            </a:xfrm>
            <a:custGeom>
              <a:rect b="b" l="l" r="r" t="t"/>
              <a:pathLst>
                <a:path extrusionOk="0" h="11056" w="15645">
                  <a:moveTo>
                    <a:pt x="339" y="1"/>
                  </a:moveTo>
                  <a:cubicBezTo>
                    <a:pt x="182" y="1"/>
                    <a:pt x="42" y="112"/>
                    <a:pt x="23" y="268"/>
                  </a:cubicBezTo>
                  <a:cubicBezTo>
                    <a:pt x="0" y="451"/>
                    <a:pt x="143" y="613"/>
                    <a:pt x="327" y="613"/>
                  </a:cubicBezTo>
                  <a:lnTo>
                    <a:pt x="14034" y="613"/>
                  </a:lnTo>
                  <a:cubicBezTo>
                    <a:pt x="14586" y="613"/>
                    <a:pt x="15034" y="1060"/>
                    <a:pt x="15034" y="1612"/>
                  </a:cubicBezTo>
                  <a:lnTo>
                    <a:pt x="15034" y="9444"/>
                  </a:lnTo>
                  <a:cubicBezTo>
                    <a:pt x="15033" y="9992"/>
                    <a:pt x="14594" y="10437"/>
                    <a:pt x="14046" y="10445"/>
                  </a:cubicBezTo>
                  <a:cubicBezTo>
                    <a:pt x="13902" y="10447"/>
                    <a:pt x="13770" y="10536"/>
                    <a:pt x="13737" y="10675"/>
                  </a:cubicBezTo>
                  <a:cubicBezTo>
                    <a:pt x="13689" y="10868"/>
                    <a:pt x="13836" y="11056"/>
                    <a:pt x="14034" y="11056"/>
                  </a:cubicBezTo>
                  <a:cubicBezTo>
                    <a:pt x="14923" y="11054"/>
                    <a:pt x="15643" y="10334"/>
                    <a:pt x="15645" y="9444"/>
                  </a:cubicBezTo>
                  <a:lnTo>
                    <a:pt x="15645" y="1612"/>
                  </a:lnTo>
                  <a:cubicBezTo>
                    <a:pt x="15643" y="723"/>
                    <a:pt x="14923" y="2"/>
                    <a:pt x="140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9" name="Google Shape;2829;p60"/>
            <p:cNvSpPr/>
            <p:nvPr/>
          </p:nvSpPr>
          <p:spPr>
            <a:xfrm>
              <a:off x="4716338" y="2586925"/>
              <a:ext cx="394125" cy="276375"/>
            </a:xfrm>
            <a:custGeom>
              <a:rect b="b" l="l" r="r" t="t"/>
              <a:pathLst>
                <a:path extrusionOk="0" h="11055" w="15765">
                  <a:moveTo>
                    <a:pt x="1612" y="1"/>
                  </a:moveTo>
                  <a:cubicBezTo>
                    <a:pt x="723" y="1"/>
                    <a:pt x="2" y="721"/>
                    <a:pt x="0" y="1610"/>
                  </a:cubicBezTo>
                  <a:lnTo>
                    <a:pt x="0" y="10734"/>
                  </a:lnTo>
                  <a:cubicBezTo>
                    <a:pt x="0" y="10910"/>
                    <a:pt x="145" y="11054"/>
                    <a:pt x="321" y="11054"/>
                  </a:cubicBezTo>
                  <a:lnTo>
                    <a:pt x="15441" y="11054"/>
                  </a:lnTo>
                  <a:cubicBezTo>
                    <a:pt x="15457" y="11054"/>
                    <a:pt x="15472" y="11048"/>
                    <a:pt x="15483" y="11036"/>
                  </a:cubicBezTo>
                  <a:cubicBezTo>
                    <a:pt x="15765" y="10771"/>
                    <a:pt x="15580" y="10444"/>
                    <a:pt x="15318" y="10444"/>
                  </a:cubicBezTo>
                  <a:lnTo>
                    <a:pt x="810" y="10444"/>
                  </a:lnTo>
                  <a:cubicBezTo>
                    <a:pt x="700" y="10444"/>
                    <a:pt x="611" y="10355"/>
                    <a:pt x="611" y="10244"/>
                  </a:cubicBezTo>
                  <a:lnTo>
                    <a:pt x="611" y="1610"/>
                  </a:lnTo>
                  <a:cubicBezTo>
                    <a:pt x="612" y="1052"/>
                    <a:pt x="1068" y="610"/>
                    <a:pt x="1612" y="610"/>
                  </a:cubicBezTo>
                  <a:cubicBezTo>
                    <a:pt x="1648" y="610"/>
                    <a:pt x="1684" y="612"/>
                    <a:pt x="1720" y="616"/>
                  </a:cubicBezTo>
                  <a:cubicBezTo>
                    <a:pt x="1723" y="617"/>
                    <a:pt x="1726" y="617"/>
                    <a:pt x="1729" y="617"/>
                  </a:cubicBezTo>
                  <a:cubicBezTo>
                    <a:pt x="1744" y="617"/>
                    <a:pt x="1758" y="611"/>
                    <a:pt x="1769" y="601"/>
                  </a:cubicBezTo>
                  <a:cubicBezTo>
                    <a:pt x="2060" y="334"/>
                    <a:pt x="1876" y="1"/>
                    <a:pt x="16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30" name="Google Shape;2830;p60"/>
          <p:cNvGrpSpPr/>
          <p:nvPr/>
        </p:nvGrpSpPr>
        <p:grpSpPr>
          <a:xfrm flipH="1">
            <a:off x="1117568" y="1082413"/>
            <a:ext cx="853640" cy="367079"/>
            <a:chOff x="6659230" y="279450"/>
            <a:chExt cx="2217246" cy="953700"/>
          </a:xfrm>
        </p:grpSpPr>
        <p:sp>
          <p:nvSpPr>
            <p:cNvPr id="2831" name="Google Shape;2831;p60"/>
            <p:cNvSpPr/>
            <p:nvPr/>
          </p:nvSpPr>
          <p:spPr>
            <a:xfrm>
              <a:off x="6659230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2" name="Google Shape;2832;p60"/>
            <p:cNvSpPr/>
            <p:nvPr/>
          </p:nvSpPr>
          <p:spPr>
            <a:xfrm>
              <a:off x="6892279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3" name="Google Shape;2833;p60"/>
            <p:cNvSpPr/>
            <p:nvPr/>
          </p:nvSpPr>
          <p:spPr>
            <a:xfrm>
              <a:off x="7235778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4" name="Google Shape;2834;p60"/>
            <p:cNvSpPr/>
            <p:nvPr/>
          </p:nvSpPr>
          <p:spPr>
            <a:xfrm>
              <a:off x="7579277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5" name="Google Shape;2835;p60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836" name="Google Shape;2836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7313" y="2342710"/>
            <a:ext cx="1256700" cy="12369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840" name="Shape 2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1" name="Google Shape;2841;p61"/>
          <p:cNvGrpSpPr/>
          <p:nvPr/>
        </p:nvGrpSpPr>
        <p:grpSpPr>
          <a:xfrm flipH="1">
            <a:off x="5265622" y="2791109"/>
            <a:ext cx="640081" cy="658115"/>
            <a:chOff x="1690218" y="1609641"/>
            <a:chExt cx="526339" cy="577699"/>
          </a:xfrm>
        </p:grpSpPr>
        <p:sp>
          <p:nvSpPr>
            <p:cNvPr id="2842" name="Google Shape;2842;p61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3" name="Google Shape;2843;p61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44" name="Google Shape;2844;p61"/>
          <p:cNvSpPr txBox="1"/>
          <p:nvPr>
            <p:ph type="title"/>
          </p:nvPr>
        </p:nvSpPr>
        <p:spPr>
          <a:xfrm>
            <a:off x="539500" y="339325"/>
            <a:ext cx="8061600" cy="74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Participants</a:t>
            </a:r>
            <a:endParaRPr/>
          </a:p>
        </p:txBody>
      </p:sp>
      <p:grpSp>
        <p:nvGrpSpPr>
          <p:cNvPr id="2845" name="Google Shape;2845;p61"/>
          <p:cNvGrpSpPr/>
          <p:nvPr/>
        </p:nvGrpSpPr>
        <p:grpSpPr>
          <a:xfrm>
            <a:off x="1210972" y="2791109"/>
            <a:ext cx="640081" cy="658115"/>
            <a:chOff x="1690218" y="1609641"/>
            <a:chExt cx="526339" cy="577699"/>
          </a:xfrm>
        </p:grpSpPr>
        <p:sp>
          <p:nvSpPr>
            <p:cNvPr id="2846" name="Google Shape;2846;p61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7" name="Google Shape;2847;p61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48" name="Google Shape;2848;p61"/>
          <p:cNvSpPr txBox="1"/>
          <p:nvPr/>
        </p:nvSpPr>
        <p:spPr>
          <a:xfrm>
            <a:off x="784175" y="3579602"/>
            <a:ext cx="14937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Benedict</a:t>
            </a: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849" name="Google Shape;2849;p61"/>
          <p:cNvSpPr txBox="1"/>
          <p:nvPr/>
        </p:nvSpPr>
        <p:spPr>
          <a:xfrm>
            <a:off x="271763" y="3974900"/>
            <a:ext cx="2662800" cy="6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Network Engineer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Recruitment:</a:t>
            </a: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 Friend’s brother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Compensated:</a:t>
            </a: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 No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grpSp>
        <p:nvGrpSpPr>
          <p:cNvPr id="2850" name="Google Shape;2850;p61"/>
          <p:cNvGrpSpPr/>
          <p:nvPr/>
        </p:nvGrpSpPr>
        <p:grpSpPr>
          <a:xfrm>
            <a:off x="3238297" y="2791109"/>
            <a:ext cx="640081" cy="658115"/>
            <a:chOff x="1690218" y="1609641"/>
            <a:chExt cx="526339" cy="577699"/>
          </a:xfrm>
        </p:grpSpPr>
        <p:sp>
          <p:nvSpPr>
            <p:cNvPr id="2851" name="Google Shape;2851;p61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2" name="Google Shape;2852;p61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53" name="Google Shape;2853;p61"/>
          <p:cNvSpPr txBox="1"/>
          <p:nvPr/>
        </p:nvSpPr>
        <p:spPr>
          <a:xfrm>
            <a:off x="2811500" y="1641425"/>
            <a:ext cx="14937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Natalia</a:t>
            </a: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854" name="Google Shape;2854;p61"/>
          <p:cNvSpPr txBox="1"/>
          <p:nvPr/>
        </p:nvSpPr>
        <p:spPr>
          <a:xfrm>
            <a:off x="2356100" y="2043388"/>
            <a:ext cx="2404500" cy="6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High School Student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Recruitment:</a:t>
            </a: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 Student of Friend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Compensated: </a:t>
            </a: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No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855" name="Google Shape;2855;p61"/>
          <p:cNvSpPr txBox="1"/>
          <p:nvPr/>
        </p:nvSpPr>
        <p:spPr>
          <a:xfrm>
            <a:off x="3176888" y="3622640"/>
            <a:ext cx="7629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02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2856" name="Google Shape;2856;p61"/>
          <p:cNvGrpSpPr/>
          <p:nvPr/>
        </p:nvGrpSpPr>
        <p:grpSpPr>
          <a:xfrm flipH="1">
            <a:off x="7292947" y="2791109"/>
            <a:ext cx="640081" cy="658115"/>
            <a:chOff x="1690218" y="1609641"/>
            <a:chExt cx="526339" cy="577699"/>
          </a:xfrm>
        </p:grpSpPr>
        <p:sp>
          <p:nvSpPr>
            <p:cNvPr id="2857" name="Google Shape;2857;p61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8" name="Google Shape;2858;p61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dk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59" name="Google Shape;2859;p61"/>
          <p:cNvSpPr txBox="1"/>
          <p:nvPr/>
        </p:nvSpPr>
        <p:spPr>
          <a:xfrm>
            <a:off x="4838825" y="3579602"/>
            <a:ext cx="14937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Adrian</a:t>
            </a: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860" name="Google Shape;2860;p61"/>
          <p:cNvSpPr txBox="1"/>
          <p:nvPr/>
        </p:nvSpPr>
        <p:spPr>
          <a:xfrm>
            <a:off x="4312687" y="3949225"/>
            <a:ext cx="2581800" cy="6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Software Engineer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Recruitment: </a:t>
            </a: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Friend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Compensated:</a:t>
            </a: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 Boba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861" name="Google Shape;2861;p61"/>
          <p:cNvSpPr txBox="1"/>
          <p:nvPr/>
        </p:nvSpPr>
        <p:spPr>
          <a:xfrm>
            <a:off x="6866150" y="1641425"/>
            <a:ext cx="14937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Clare</a:t>
            </a: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862" name="Google Shape;2862;p61"/>
          <p:cNvSpPr txBox="1"/>
          <p:nvPr/>
        </p:nvSpPr>
        <p:spPr>
          <a:xfrm>
            <a:off x="6227450" y="2011125"/>
            <a:ext cx="2771100" cy="6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Stanford Student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Recruitment: </a:t>
            </a: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Friend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Compensated: </a:t>
            </a:r>
            <a:r>
              <a:rPr lang="en" sz="1200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Boba</a:t>
            </a:r>
            <a:endParaRPr sz="1200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863" name="Google Shape;2863;p61"/>
          <p:cNvSpPr txBox="1"/>
          <p:nvPr/>
        </p:nvSpPr>
        <p:spPr>
          <a:xfrm>
            <a:off x="7231538" y="3622640"/>
            <a:ext cx="7629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04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864" name="Google Shape;2864;p61"/>
          <p:cNvSpPr txBox="1"/>
          <p:nvPr/>
        </p:nvSpPr>
        <p:spPr>
          <a:xfrm>
            <a:off x="1149563" y="1889005"/>
            <a:ext cx="7629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01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865" name="Google Shape;2865;p61"/>
          <p:cNvSpPr txBox="1"/>
          <p:nvPr/>
        </p:nvSpPr>
        <p:spPr>
          <a:xfrm>
            <a:off x="5204213" y="1810367"/>
            <a:ext cx="7629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03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2866" name="Google Shape;2866;p61"/>
          <p:cNvGrpSpPr/>
          <p:nvPr/>
        </p:nvGrpSpPr>
        <p:grpSpPr>
          <a:xfrm>
            <a:off x="7458339" y="2954669"/>
            <a:ext cx="365742" cy="434337"/>
            <a:chOff x="1781363" y="1755775"/>
            <a:chExt cx="440600" cy="521100"/>
          </a:xfrm>
        </p:grpSpPr>
        <p:sp>
          <p:nvSpPr>
            <p:cNvPr id="2867" name="Google Shape;2867;p61"/>
            <p:cNvSpPr/>
            <p:nvPr/>
          </p:nvSpPr>
          <p:spPr>
            <a:xfrm>
              <a:off x="1854838" y="1755775"/>
              <a:ext cx="292675" cy="521100"/>
            </a:xfrm>
            <a:custGeom>
              <a:rect b="b" l="l" r="r" t="t"/>
              <a:pathLst>
                <a:path extrusionOk="0" h="20844" w="11707">
                  <a:moveTo>
                    <a:pt x="5872" y="611"/>
                  </a:moveTo>
                  <a:cubicBezTo>
                    <a:pt x="8764" y="611"/>
                    <a:pt x="11115" y="2962"/>
                    <a:pt x="11115" y="5854"/>
                  </a:cubicBezTo>
                  <a:cubicBezTo>
                    <a:pt x="11115" y="8745"/>
                    <a:pt x="8764" y="11096"/>
                    <a:pt x="5872" y="11096"/>
                  </a:cubicBezTo>
                  <a:cubicBezTo>
                    <a:pt x="2981" y="11096"/>
                    <a:pt x="630" y="8745"/>
                    <a:pt x="630" y="5854"/>
                  </a:cubicBezTo>
                  <a:cubicBezTo>
                    <a:pt x="630" y="2962"/>
                    <a:pt x="2981" y="611"/>
                    <a:pt x="5872" y="611"/>
                  </a:cubicBezTo>
                  <a:close/>
                  <a:moveTo>
                    <a:pt x="5854" y="0"/>
                  </a:moveTo>
                  <a:cubicBezTo>
                    <a:pt x="2627" y="0"/>
                    <a:pt x="0" y="2625"/>
                    <a:pt x="0" y="5854"/>
                  </a:cubicBezTo>
                  <a:cubicBezTo>
                    <a:pt x="0" y="8978"/>
                    <a:pt x="2463" y="11540"/>
                    <a:pt x="5550" y="11698"/>
                  </a:cubicBezTo>
                  <a:lnTo>
                    <a:pt x="5550" y="13092"/>
                  </a:lnTo>
                  <a:cubicBezTo>
                    <a:pt x="4976" y="13233"/>
                    <a:pt x="4573" y="13747"/>
                    <a:pt x="4572" y="14338"/>
                  </a:cubicBezTo>
                  <a:lnTo>
                    <a:pt x="4572" y="19533"/>
                  </a:lnTo>
                  <a:cubicBezTo>
                    <a:pt x="4572" y="20230"/>
                    <a:pt x="5119" y="20823"/>
                    <a:pt x="5817" y="20843"/>
                  </a:cubicBezTo>
                  <a:cubicBezTo>
                    <a:pt x="5830" y="20843"/>
                    <a:pt x="5842" y="20843"/>
                    <a:pt x="5855" y="20843"/>
                  </a:cubicBezTo>
                  <a:cubicBezTo>
                    <a:pt x="6560" y="20843"/>
                    <a:pt x="7137" y="20271"/>
                    <a:pt x="7137" y="19562"/>
                  </a:cubicBezTo>
                  <a:lnTo>
                    <a:pt x="7137" y="15654"/>
                  </a:lnTo>
                  <a:cubicBezTo>
                    <a:pt x="7137" y="15499"/>
                    <a:pt x="7025" y="15358"/>
                    <a:pt x="6869" y="15340"/>
                  </a:cubicBezTo>
                  <a:cubicBezTo>
                    <a:pt x="6856" y="15338"/>
                    <a:pt x="6842" y="15337"/>
                    <a:pt x="6829" y="15337"/>
                  </a:cubicBezTo>
                  <a:cubicBezTo>
                    <a:pt x="6663" y="15337"/>
                    <a:pt x="6525" y="15474"/>
                    <a:pt x="6526" y="15643"/>
                  </a:cubicBezTo>
                  <a:lnTo>
                    <a:pt x="6526" y="19539"/>
                  </a:lnTo>
                  <a:cubicBezTo>
                    <a:pt x="6526" y="19920"/>
                    <a:pt x="6227" y="20233"/>
                    <a:pt x="5854" y="20233"/>
                  </a:cubicBezTo>
                  <a:cubicBezTo>
                    <a:pt x="5836" y="20233"/>
                    <a:pt x="5817" y="20232"/>
                    <a:pt x="5799" y="20230"/>
                  </a:cubicBezTo>
                  <a:cubicBezTo>
                    <a:pt x="5451" y="20201"/>
                    <a:pt x="5182" y="19910"/>
                    <a:pt x="5182" y="19560"/>
                  </a:cubicBezTo>
                  <a:lnTo>
                    <a:pt x="5182" y="14147"/>
                  </a:lnTo>
                  <a:cubicBezTo>
                    <a:pt x="5187" y="14061"/>
                    <a:pt x="5221" y="13978"/>
                    <a:pt x="5281" y="13917"/>
                  </a:cubicBezTo>
                  <a:cubicBezTo>
                    <a:pt x="5470" y="13740"/>
                    <a:pt x="5671" y="13665"/>
                    <a:pt x="5855" y="13665"/>
                  </a:cubicBezTo>
                  <a:cubicBezTo>
                    <a:pt x="6248" y="13665"/>
                    <a:pt x="6563" y="14004"/>
                    <a:pt x="6523" y="14406"/>
                  </a:cubicBezTo>
                  <a:cubicBezTo>
                    <a:pt x="6518" y="14449"/>
                    <a:pt x="6533" y="14493"/>
                    <a:pt x="6563" y="14524"/>
                  </a:cubicBezTo>
                  <a:cubicBezTo>
                    <a:pt x="6652" y="14607"/>
                    <a:pt x="6745" y="14642"/>
                    <a:pt x="6831" y="14642"/>
                  </a:cubicBezTo>
                  <a:cubicBezTo>
                    <a:pt x="6999" y="14642"/>
                    <a:pt x="7135" y="14506"/>
                    <a:pt x="7135" y="14338"/>
                  </a:cubicBezTo>
                  <a:cubicBezTo>
                    <a:pt x="7135" y="13747"/>
                    <a:pt x="6732" y="13233"/>
                    <a:pt x="6159" y="13092"/>
                  </a:cubicBezTo>
                  <a:lnTo>
                    <a:pt x="6159" y="11698"/>
                  </a:lnTo>
                  <a:cubicBezTo>
                    <a:pt x="9247" y="11540"/>
                    <a:pt x="11706" y="8979"/>
                    <a:pt x="11706" y="5854"/>
                  </a:cubicBezTo>
                  <a:cubicBezTo>
                    <a:pt x="11706" y="2625"/>
                    <a:pt x="9081" y="0"/>
                    <a:pt x="58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8" name="Google Shape;2868;p61"/>
            <p:cNvSpPr/>
            <p:nvPr/>
          </p:nvSpPr>
          <p:spPr>
            <a:xfrm>
              <a:off x="1930488" y="1831975"/>
              <a:ext cx="191650" cy="183750"/>
            </a:xfrm>
            <a:custGeom>
              <a:rect b="b" l="l" r="r" t="t"/>
              <a:pathLst>
                <a:path extrusionOk="0" h="7350" w="7666">
                  <a:moveTo>
                    <a:pt x="6267" y="1"/>
                  </a:moveTo>
                  <a:cubicBezTo>
                    <a:pt x="6205" y="1"/>
                    <a:pt x="6142" y="20"/>
                    <a:pt x="6088" y="60"/>
                  </a:cubicBezTo>
                  <a:cubicBezTo>
                    <a:pt x="5952" y="159"/>
                    <a:pt x="5923" y="350"/>
                    <a:pt x="6023" y="487"/>
                  </a:cubicBezTo>
                  <a:cubicBezTo>
                    <a:pt x="7168" y="2052"/>
                    <a:pt x="7001" y="4217"/>
                    <a:pt x="5630" y="5588"/>
                  </a:cubicBezTo>
                  <a:cubicBezTo>
                    <a:pt x="4868" y="6350"/>
                    <a:pt x="3861" y="6740"/>
                    <a:pt x="2848" y="6740"/>
                  </a:cubicBezTo>
                  <a:cubicBezTo>
                    <a:pt x="2037" y="6740"/>
                    <a:pt x="1223" y="6490"/>
                    <a:pt x="527" y="5982"/>
                  </a:cubicBezTo>
                  <a:cubicBezTo>
                    <a:pt x="473" y="5942"/>
                    <a:pt x="410" y="5922"/>
                    <a:pt x="348" y="5922"/>
                  </a:cubicBezTo>
                  <a:cubicBezTo>
                    <a:pt x="253" y="5922"/>
                    <a:pt x="161" y="5966"/>
                    <a:pt x="101" y="6048"/>
                  </a:cubicBezTo>
                  <a:cubicBezTo>
                    <a:pt x="1" y="6184"/>
                    <a:pt x="30" y="6375"/>
                    <a:pt x="166" y="6474"/>
                  </a:cubicBezTo>
                  <a:cubicBezTo>
                    <a:pt x="944" y="7042"/>
                    <a:pt x="1882" y="7350"/>
                    <a:pt x="2846" y="7350"/>
                  </a:cubicBezTo>
                  <a:cubicBezTo>
                    <a:pt x="2849" y="7350"/>
                    <a:pt x="2851" y="7350"/>
                    <a:pt x="2854" y="7350"/>
                  </a:cubicBezTo>
                  <a:cubicBezTo>
                    <a:pt x="2962" y="7350"/>
                    <a:pt x="3069" y="7347"/>
                    <a:pt x="3178" y="7339"/>
                  </a:cubicBezTo>
                  <a:cubicBezTo>
                    <a:pt x="4825" y="7219"/>
                    <a:pt x="6279" y="6215"/>
                    <a:pt x="6972" y="4715"/>
                  </a:cubicBezTo>
                  <a:cubicBezTo>
                    <a:pt x="7665" y="3216"/>
                    <a:pt x="7490" y="1459"/>
                    <a:pt x="6515" y="126"/>
                  </a:cubicBezTo>
                  <a:cubicBezTo>
                    <a:pt x="6455" y="44"/>
                    <a:pt x="6362" y="1"/>
                    <a:pt x="6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9" name="Google Shape;2869;p61"/>
            <p:cNvSpPr/>
            <p:nvPr/>
          </p:nvSpPr>
          <p:spPr>
            <a:xfrm>
              <a:off x="1876813" y="1788425"/>
              <a:ext cx="195850" cy="183825"/>
            </a:xfrm>
            <a:custGeom>
              <a:rect b="b" l="l" r="r" t="t"/>
              <a:pathLst>
                <a:path extrusionOk="0" h="7353" w="7834">
                  <a:moveTo>
                    <a:pt x="4991" y="1"/>
                  </a:moveTo>
                  <a:cubicBezTo>
                    <a:pt x="3821" y="1"/>
                    <a:pt x="2657" y="452"/>
                    <a:pt x="1777" y="1332"/>
                  </a:cubicBezTo>
                  <a:cubicBezTo>
                    <a:pt x="193" y="2916"/>
                    <a:pt x="0" y="5419"/>
                    <a:pt x="1325" y="7228"/>
                  </a:cubicBezTo>
                  <a:cubicBezTo>
                    <a:pt x="1384" y="7309"/>
                    <a:pt x="1476" y="7353"/>
                    <a:pt x="1570" y="7353"/>
                  </a:cubicBezTo>
                  <a:cubicBezTo>
                    <a:pt x="1633" y="7353"/>
                    <a:pt x="1696" y="7333"/>
                    <a:pt x="1751" y="7293"/>
                  </a:cubicBezTo>
                  <a:cubicBezTo>
                    <a:pt x="1887" y="7194"/>
                    <a:pt x="1916" y="7003"/>
                    <a:pt x="1817" y="6867"/>
                  </a:cubicBezTo>
                  <a:cubicBezTo>
                    <a:pt x="1267" y="6114"/>
                    <a:pt x="1001" y="5189"/>
                    <a:pt x="1069" y="4260"/>
                  </a:cubicBezTo>
                  <a:lnTo>
                    <a:pt x="1069" y="4258"/>
                  </a:lnTo>
                  <a:cubicBezTo>
                    <a:pt x="1173" y="2833"/>
                    <a:pt x="2042" y="1575"/>
                    <a:pt x="3340" y="976"/>
                  </a:cubicBezTo>
                  <a:cubicBezTo>
                    <a:pt x="3866" y="732"/>
                    <a:pt x="4430" y="612"/>
                    <a:pt x="4990" y="612"/>
                  </a:cubicBezTo>
                  <a:cubicBezTo>
                    <a:pt x="5811" y="612"/>
                    <a:pt x="6627" y="870"/>
                    <a:pt x="7312" y="1371"/>
                  </a:cubicBezTo>
                  <a:cubicBezTo>
                    <a:pt x="7365" y="1408"/>
                    <a:pt x="7426" y="1426"/>
                    <a:pt x="7487" y="1426"/>
                  </a:cubicBezTo>
                  <a:cubicBezTo>
                    <a:pt x="7581" y="1426"/>
                    <a:pt x="7674" y="1383"/>
                    <a:pt x="7734" y="1301"/>
                  </a:cubicBezTo>
                  <a:cubicBezTo>
                    <a:pt x="7833" y="1167"/>
                    <a:pt x="7806" y="979"/>
                    <a:pt x="7673" y="879"/>
                  </a:cubicBezTo>
                  <a:cubicBezTo>
                    <a:pt x="6869" y="290"/>
                    <a:pt x="5928" y="1"/>
                    <a:pt x="49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0" name="Google Shape;2870;p61"/>
            <p:cNvSpPr/>
            <p:nvPr/>
          </p:nvSpPr>
          <p:spPr>
            <a:xfrm>
              <a:off x="1946088" y="1848275"/>
              <a:ext cx="111125" cy="107650"/>
            </a:xfrm>
            <a:custGeom>
              <a:rect b="b" l="l" r="r" t="t"/>
              <a:pathLst>
                <a:path extrusionOk="0" h="4306" w="4445">
                  <a:moveTo>
                    <a:pt x="3454" y="922"/>
                  </a:moveTo>
                  <a:lnTo>
                    <a:pt x="2819" y="2318"/>
                  </a:lnTo>
                  <a:lnTo>
                    <a:pt x="2058" y="1557"/>
                  </a:lnTo>
                  <a:lnTo>
                    <a:pt x="3454" y="922"/>
                  </a:lnTo>
                  <a:close/>
                  <a:moveTo>
                    <a:pt x="1626" y="1989"/>
                  </a:moveTo>
                  <a:lnTo>
                    <a:pt x="2387" y="2750"/>
                  </a:lnTo>
                  <a:lnTo>
                    <a:pt x="991" y="3385"/>
                  </a:lnTo>
                  <a:lnTo>
                    <a:pt x="1626" y="1989"/>
                  </a:lnTo>
                  <a:close/>
                  <a:moveTo>
                    <a:pt x="4071" y="1"/>
                  </a:moveTo>
                  <a:cubicBezTo>
                    <a:pt x="4029" y="1"/>
                    <a:pt x="3985" y="10"/>
                    <a:pt x="3942" y="30"/>
                  </a:cubicBezTo>
                  <a:lnTo>
                    <a:pt x="1404" y="1183"/>
                  </a:lnTo>
                  <a:cubicBezTo>
                    <a:pt x="1336" y="1213"/>
                    <a:pt x="1283" y="1268"/>
                    <a:pt x="1252" y="1335"/>
                  </a:cubicBezTo>
                  <a:lnTo>
                    <a:pt x="99" y="3872"/>
                  </a:lnTo>
                  <a:cubicBezTo>
                    <a:pt x="1" y="4086"/>
                    <a:pt x="168" y="4306"/>
                    <a:pt x="375" y="4306"/>
                  </a:cubicBezTo>
                  <a:cubicBezTo>
                    <a:pt x="417" y="4306"/>
                    <a:pt x="460" y="4297"/>
                    <a:pt x="504" y="4277"/>
                  </a:cubicBezTo>
                  <a:lnTo>
                    <a:pt x="3041" y="3124"/>
                  </a:lnTo>
                  <a:cubicBezTo>
                    <a:pt x="3109" y="3093"/>
                    <a:pt x="3163" y="3040"/>
                    <a:pt x="3194" y="2972"/>
                  </a:cubicBezTo>
                  <a:lnTo>
                    <a:pt x="4346" y="434"/>
                  </a:lnTo>
                  <a:cubicBezTo>
                    <a:pt x="4445" y="220"/>
                    <a:pt x="4278" y="1"/>
                    <a:pt x="40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1" name="Google Shape;2871;p61"/>
            <p:cNvSpPr/>
            <p:nvPr/>
          </p:nvSpPr>
          <p:spPr>
            <a:xfrm>
              <a:off x="1781363" y="1894225"/>
              <a:ext cx="49000" cy="15275"/>
            </a:xfrm>
            <a:custGeom>
              <a:rect b="b" l="l" r="r" t="t"/>
              <a:pathLst>
                <a:path extrusionOk="0" h="611" w="1960">
                  <a:moveTo>
                    <a:pt x="338" y="0"/>
                  </a:moveTo>
                  <a:cubicBezTo>
                    <a:pt x="181" y="0"/>
                    <a:pt x="42" y="112"/>
                    <a:pt x="23" y="268"/>
                  </a:cubicBezTo>
                  <a:cubicBezTo>
                    <a:pt x="0" y="451"/>
                    <a:pt x="143" y="611"/>
                    <a:pt x="327" y="611"/>
                  </a:cubicBezTo>
                  <a:lnTo>
                    <a:pt x="1632" y="611"/>
                  </a:lnTo>
                  <a:cubicBezTo>
                    <a:pt x="1817" y="611"/>
                    <a:pt x="1959" y="451"/>
                    <a:pt x="1935" y="268"/>
                  </a:cubicBezTo>
                  <a:cubicBezTo>
                    <a:pt x="1916" y="110"/>
                    <a:pt x="1776" y="0"/>
                    <a:pt x="16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2" name="Google Shape;2872;p61"/>
            <p:cNvSpPr/>
            <p:nvPr/>
          </p:nvSpPr>
          <p:spPr>
            <a:xfrm>
              <a:off x="1813413" y="1821050"/>
              <a:ext cx="33800" cy="23450"/>
            </a:xfrm>
            <a:custGeom>
              <a:rect b="b" l="l" r="r" t="t"/>
              <a:pathLst>
                <a:path extrusionOk="0" h="938" w="1352">
                  <a:moveTo>
                    <a:pt x="350" y="0"/>
                  </a:moveTo>
                  <a:cubicBezTo>
                    <a:pt x="238" y="0"/>
                    <a:pt x="130" y="62"/>
                    <a:pt x="77" y="170"/>
                  </a:cubicBezTo>
                  <a:cubicBezTo>
                    <a:pt x="1" y="320"/>
                    <a:pt x="62" y="503"/>
                    <a:pt x="213" y="579"/>
                  </a:cubicBezTo>
                  <a:lnTo>
                    <a:pt x="865" y="905"/>
                  </a:lnTo>
                  <a:cubicBezTo>
                    <a:pt x="909" y="927"/>
                    <a:pt x="956" y="937"/>
                    <a:pt x="1002" y="937"/>
                  </a:cubicBezTo>
                  <a:cubicBezTo>
                    <a:pt x="1114" y="937"/>
                    <a:pt x="1222" y="875"/>
                    <a:pt x="1275" y="769"/>
                  </a:cubicBezTo>
                  <a:cubicBezTo>
                    <a:pt x="1351" y="617"/>
                    <a:pt x="1290" y="434"/>
                    <a:pt x="1139" y="359"/>
                  </a:cubicBezTo>
                  <a:lnTo>
                    <a:pt x="486" y="32"/>
                  </a:lnTo>
                  <a:cubicBezTo>
                    <a:pt x="443" y="10"/>
                    <a:pt x="396" y="0"/>
                    <a:pt x="3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3" name="Google Shape;2873;p61"/>
            <p:cNvSpPr/>
            <p:nvPr/>
          </p:nvSpPr>
          <p:spPr>
            <a:xfrm>
              <a:off x="1813413" y="1959725"/>
              <a:ext cx="33800" cy="23475"/>
            </a:xfrm>
            <a:custGeom>
              <a:rect b="b" l="l" r="r" t="t"/>
              <a:pathLst>
                <a:path extrusionOk="0" h="939" w="1352">
                  <a:moveTo>
                    <a:pt x="1002" y="1"/>
                  </a:moveTo>
                  <a:cubicBezTo>
                    <a:pt x="956" y="1"/>
                    <a:pt x="909" y="11"/>
                    <a:pt x="865" y="33"/>
                  </a:cubicBezTo>
                  <a:lnTo>
                    <a:pt x="213" y="360"/>
                  </a:lnTo>
                  <a:cubicBezTo>
                    <a:pt x="62" y="434"/>
                    <a:pt x="1" y="617"/>
                    <a:pt x="77" y="770"/>
                  </a:cubicBezTo>
                  <a:cubicBezTo>
                    <a:pt x="129" y="876"/>
                    <a:pt x="238" y="938"/>
                    <a:pt x="350" y="938"/>
                  </a:cubicBezTo>
                  <a:cubicBezTo>
                    <a:pt x="396" y="938"/>
                    <a:pt x="442" y="928"/>
                    <a:pt x="486" y="906"/>
                  </a:cubicBezTo>
                  <a:lnTo>
                    <a:pt x="1139" y="580"/>
                  </a:lnTo>
                  <a:cubicBezTo>
                    <a:pt x="1290" y="504"/>
                    <a:pt x="1351" y="321"/>
                    <a:pt x="1275" y="170"/>
                  </a:cubicBezTo>
                  <a:cubicBezTo>
                    <a:pt x="1222" y="62"/>
                    <a:pt x="1114" y="1"/>
                    <a:pt x="10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4" name="Google Shape;2874;p61"/>
            <p:cNvSpPr/>
            <p:nvPr/>
          </p:nvSpPr>
          <p:spPr>
            <a:xfrm>
              <a:off x="2172938" y="1894225"/>
              <a:ext cx="49025" cy="15275"/>
            </a:xfrm>
            <a:custGeom>
              <a:rect b="b" l="l" r="r" t="t"/>
              <a:pathLst>
                <a:path extrusionOk="0" h="611" w="1961">
                  <a:moveTo>
                    <a:pt x="339" y="0"/>
                  </a:moveTo>
                  <a:cubicBezTo>
                    <a:pt x="182" y="0"/>
                    <a:pt x="43" y="112"/>
                    <a:pt x="25" y="268"/>
                  </a:cubicBezTo>
                  <a:cubicBezTo>
                    <a:pt x="1" y="451"/>
                    <a:pt x="143" y="611"/>
                    <a:pt x="328" y="611"/>
                  </a:cubicBezTo>
                  <a:lnTo>
                    <a:pt x="1622" y="611"/>
                  </a:lnTo>
                  <a:cubicBezTo>
                    <a:pt x="1777" y="611"/>
                    <a:pt x="1918" y="499"/>
                    <a:pt x="1936" y="344"/>
                  </a:cubicBezTo>
                  <a:cubicBezTo>
                    <a:pt x="1960" y="162"/>
                    <a:pt x="1818" y="0"/>
                    <a:pt x="16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5" name="Google Shape;2875;p61"/>
            <p:cNvSpPr/>
            <p:nvPr/>
          </p:nvSpPr>
          <p:spPr>
            <a:xfrm>
              <a:off x="2156113" y="1959725"/>
              <a:ext cx="33775" cy="23475"/>
            </a:xfrm>
            <a:custGeom>
              <a:rect b="b" l="l" r="r" t="t"/>
              <a:pathLst>
                <a:path extrusionOk="0" h="939" w="1351">
                  <a:moveTo>
                    <a:pt x="350" y="1"/>
                  </a:moveTo>
                  <a:cubicBezTo>
                    <a:pt x="238" y="1"/>
                    <a:pt x="129" y="62"/>
                    <a:pt x="76" y="170"/>
                  </a:cubicBezTo>
                  <a:cubicBezTo>
                    <a:pt x="0" y="321"/>
                    <a:pt x="62" y="504"/>
                    <a:pt x="212" y="580"/>
                  </a:cubicBezTo>
                  <a:lnTo>
                    <a:pt x="865" y="906"/>
                  </a:lnTo>
                  <a:cubicBezTo>
                    <a:pt x="909" y="928"/>
                    <a:pt x="956" y="938"/>
                    <a:pt x="1002" y="938"/>
                  </a:cubicBezTo>
                  <a:cubicBezTo>
                    <a:pt x="1114" y="938"/>
                    <a:pt x="1222" y="876"/>
                    <a:pt x="1275" y="770"/>
                  </a:cubicBezTo>
                  <a:cubicBezTo>
                    <a:pt x="1351" y="619"/>
                    <a:pt x="1289" y="434"/>
                    <a:pt x="1139" y="360"/>
                  </a:cubicBezTo>
                  <a:lnTo>
                    <a:pt x="486" y="33"/>
                  </a:lnTo>
                  <a:cubicBezTo>
                    <a:pt x="442" y="11"/>
                    <a:pt x="396" y="1"/>
                    <a:pt x="3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6" name="Google Shape;2876;p61"/>
            <p:cNvSpPr/>
            <p:nvPr/>
          </p:nvSpPr>
          <p:spPr>
            <a:xfrm>
              <a:off x="2156588" y="1821025"/>
              <a:ext cx="33275" cy="23475"/>
            </a:xfrm>
            <a:custGeom>
              <a:rect b="b" l="l" r="r" t="t"/>
              <a:pathLst>
                <a:path extrusionOk="0" h="939" w="1331">
                  <a:moveTo>
                    <a:pt x="983" y="0"/>
                  </a:moveTo>
                  <a:cubicBezTo>
                    <a:pt x="937" y="0"/>
                    <a:pt x="890" y="11"/>
                    <a:pt x="846" y="33"/>
                  </a:cubicBezTo>
                  <a:lnTo>
                    <a:pt x="193" y="360"/>
                  </a:lnTo>
                  <a:cubicBezTo>
                    <a:pt x="67" y="423"/>
                    <a:pt x="1" y="564"/>
                    <a:pt x="33" y="703"/>
                  </a:cubicBezTo>
                  <a:cubicBezTo>
                    <a:pt x="66" y="841"/>
                    <a:pt x="189" y="938"/>
                    <a:pt x="329" y="938"/>
                  </a:cubicBezTo>
                  <a:cubicBezTo>
                    <a:pt x="376" y="938"/>
                    <a:pt x="423" y="927"/>
                    <a:pt x="466" y="906"/>
                  </a:cubicBezTo>
                  <a:lnTo>
                    <a:pt x="1120" y="579"/>
                  </a:lnTo>
                  <a:cubicBezTo>
                    <a:pt x="1270" y="504"/>
                    <a:pt x="1330" y="320"/>
                    <a:pt x="1256" y="169"/>
                  </a:cubicBezTo>
                  <a:cubicBezTo>
                    <a:pt x="1202" y="62"/>
                    <a:pt x="1094" y="0"/>
                    <a:pt x="9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77" name="Google Shape;2877;p61"/>
          <p:cNvGrpSpPr/>
          <p:nvPr/>
        </p:nvGrpSpPr>
        <p:grpSpPr>
          <a:xfrm>
            <a:off x="1319515" y="2994081"/>
            <a:ext cx="338328" cy="338347"/>
            <a:chOff x="6155038" y="1755725"/>
            <a:chExt cx="520825" cy="521175"/>
          </a:xfrm>
        </p:grpSpPr>
        <p:sp>
          <p:nvSpPr>
            <p:cNvPr id="2878" name="Google Shape;2878;p61"/>
            <p:cNvSpPr/>
            <p:nvPr/>
          </p:nvSpPr>
          <p:spPr>
            <a:xfrm>
              <a:off x="6155038" y="1755725"/>
              <a:ext cx="520825" cy="521175"/>
            </a:xfrm>
            <a:custGeom>
              <a:rect b="b" l="l" r="r" t="t"/>
              <a:pathLst>
                <a:path extrusionOk="0" h="20847" w="20833">
                  <a:moveTo>
                    <a:pt x="3562" y="1"/>
                  </a:moveTo>
                  <a:cubicBezTo>
                    <a:pt x="2469" y="4"/>
                    <a:pt x="1495" y="689"/>
                    <a:pt x="1126" y="1717"/>
                  </a:cubicBezTo>
                  <a:lnTo>
                    <a:pt x="41" y="4755"/>
                  </a:lnTo>
                  <a:cubicBezTo>
                    <a:pt x="1" y="4863"/>
                    <a:pt x="23" y="4987"/>
                    <a:pt x="100" y="5074"/>
                  </a:cubicBezTo>
                  <a:cubicBezTo>
                    <a:pt x="160" y="5140"/>
                    <a:pt x="243" y="5173"/>
                    <a:pt x="326" y="5173"/>
                  </a:cubicBezTo>
                  <a:cubicBezTo>
                    <a:pt x="396" y="5173"/>
                    <a:pt x="467" y="5149"/>
                    <a:pt x="524" y="5100"/>
                  </a:cubicBezTo>
                  <a:lnTo>
                    <a:pt x="2072" y="3772"/>
                  </a:lnTo>
                  <a:cubicBezTo>
                    <a:pt x="2490" y="3414"/>
                    <a:pt x="3021" y="3218"/>
                    <a:pt x="3570" y="3218"/>
                  </a:cubicBezTo>
                  <a:lnTo>
                    <a:pt x="5500" y="3218"/>
                  </a:lnTo>
                  <a:lnTo>
                    <a:pt x="3578" y="20506"/>
                  </a:lnTo>
                  <a:cubicBezTo>
                    <a:pt x="3563" y="20641"/>
                    <a:pt x="3638" y="20767"/>
                    <a:pt x="3761" y="20822"/>
                  </a:cubicBezTo>
                  <a:cubicBezTo>
                    <a:pt x="3801" y="20838"/>
                    <a:pt x="3845" y="20846"/>
                    <a:pt x="3889" y="20846"/>
                  </a:cubicBezTo>
                  <a:lnTo>
                    <a:pt x="5617" y="20846"/>
                  </a:lnTo>
                  <a:cubicBezTo>
                    <a:pt x="6273" y="20846"/>
                    <a:pt x="6822" y="20354"/>
                    <a:pt x="6894" y="19703"/>
                  </a:cubicBezTo>
                  <a:lnTo>
                    <a:pt x="8501" y="5234"/>
                  </a:lnTo>
                  <a:cubicBezTo>
                    <a:pt x="8520" y="5067"/>
                    <a:pt x="8399" y="4917"/>
                    <a:pt x="8232" y="4897"/>
                  </a:cubicBezTo>
                  <a:cubicBezTo>
                    <a:pt x="8220" y="4896"/>
                    <a:pt x="8208" y="4895"/>
                    <a:pt x="8197" y="4895"/>
                  </a:cubicBezTo>
                  <a:cubicBezTo>
                    <a:pt x="8043" y="4895"/>
                    <a:pt x="7912" y="5011"/>
                    <a:pt x="7894" y="5168"/>
                  </a:cubicBezTo>
                  <a:lnTo>
                    <a:pt x="6287" y="19637"/>
                  </a:lnTo>
                  <a:cubicBezTo>
                    <a:pt x="6248" y="19977"/>
                    <a:pt x="5960" y="20236"/>
                    <a:pt x="5617" y="20236"/>
                  </a:cubicBezTo>
                  <a:lnTo>
                    <a:pt x="4224" y="20236"/>
                  </a:lnTo>
                  <a:lnTo>
                    <a:pt x="6146" y="2946"/>
                  </a:lnTo>
                  <a:cubicBezTo>
                    <a:pt x="6161" y="2813"/>
                    <a:pt x="6086" y="2685"/>
                    <a:pt x="5963" y="2632"/>
                  </a:cubicBezTo>
                  <a:cubicBezTo>
                    <a:pt x="5926" y="2616"/>
                    <a:pt x="5886" y="2608"/>
                    <a:pt x="5846" y="2608"/>
                  </a:cubicBezTo>
                  <a:cubicBezTo>
                    <a:pt x="5843" y="2608"/>
                    <a:pt x="5839" y="2608"/>
                    <a:pt x="5835" y="2608"/>
                  </a:cubicBezTo>
                  <a:lnTo>
                    <a:pt x="3589" y="2608"/>
                  </a:lnTo>
                  <a:cubicBezTo>
                    <a:pt x="2893" y="2608"/>
                    <a:pt x="2219" y="2855"/>
                    <a:pt x="1691" y="3309"/>
                  </a:cubicBezTo>
                  <a:lnTo>
                    <a:pt x="1018" y="3887"/>
                  </a:lnTo>
                  <a:lnTo>
                    <a:pt x="1719" y="1923"/>
                  </a:lnTo>
                  <a:cubicBezTo>
                    <a:pt x="2001" y="1137"/>
                    <a:pt x="2744" y="613"/>
                    <a:pt x="3578" y="613"/>
                  </a:cubicBezTo>
                  <a:lnTo>
                    <a:pt x="20220" y="613"/>
                  </a:lnTo>
                  <a:lnTo>
                    <a:pt x="20220" y="1932"/>
                  </a:lnTo>
                  <a:cubicBezTo>
                    <a:pt x="20220" y="2305"/>
                    <a:pt x="19919" y="2608"/>
                    <a:pt x="19546" y="2608"/>
                  </a:cubicBezTo>
                  <a:lnTo>
                    <a:pt x="16609" y="2608"/>
                  </a:lnTo>
                  <a:cubicBezTo>
                    <a:pt x="16453" y="2608"/>
                    <a:pt x="16324" y="2724"/>
                    <a:pt x="16306" y="2878"/>
                  </a:cubicBezTo>
                  <a:lnTo>
                    <a:pt x="15036" y="14301"/>
                  </a:lnTo>
                  <a:cubicBezTo>
                    <a:pt x="15019" y="14469"/>
                    <a:pt x="15138" y="14620"/>
                    <a:pt x="15307" y="14638"/>
                  </a:cubicBezTo>
                  <a:cubicBezTo>
                    <a:pt x="15319" y="14639"/>
                    <a:pt x="15330" y="14640"/>
                    <a:pt x="15342" y="14640"/>
                  </a:cubicBezTo>
                  <a:cubicBezTo>
                    <a:pt x="15495" y="14640"/>
                    <a:pt x="15627" y="14524"/>
                    <a:pt x="15644" y="14369"/>
                  </a:cubicBezTo>
                  <a:lnTo>
                    <a:pt x="16883" y="3218"/>
                  </a:lnTo>
                  <a:lnTo>
                    <a:pt x="19548" y="3218"/>
                  </a:lnTo>
                  <a:cubicBezTo>
                    <a:pt x="20257" y="3218"/>
                    <a:pt x="20832" y="2643"/>
                    <a:pt x="20832" y="1932"/>
                  </a:cubicBezTo>
                  <a:lnTo>
                    <a:pt x="20832" y="307"/>
                  </a:lnTo>
                  <a:cubicBezTo>
                    <a:pt x="20832" y="138"/>
                    <a:pt x="20696" y="2"/>
                    <a:pt x="205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9" name="Google Shape;2879;p61"/>
            <p:cNvSpPr/>
            <p:nvPr/>
          </p:nvSpPr>
          <p:spPr>
            <a:xfrm>
              <a:off x="6355638" y="1820900"/>
              <a:ext cx="277025" cy="455950"/>
            </a:xfrm>
            <a:custGeom>
              <a:rect b="b" l="l" r="r" t="t"/>
              <a:pathLst>
                <a:path extrusionOk="0" h="18238" w="11081">
                  <a:moveTo>
                    <a:pt x="5981" y="1"/>
                  </a:moveTo>
                  <a:cubicBezTo>
                    <a:pt x="5977" y="1"/>
                    <a:pt x="5973" y="1"/>
                    <a:pt x="5970" y="1"/>
                  </a:cubicBezTo>
                  <a:lnTo>
                    <a:pt x="1011" y="1"/>
                  </a:lnTo>
                  <a:cubicBezTo>
                    <a:pt x="1010" y="1"/>
                    <a:pt x="1009" y="1"/>
                    <a:pt x="1008" y="1"/>
                  </a:cubicBezTo>
                  <a:cubicBezTo>
                    <a:pt x="520" y="1"/>
                    <a:pt x="112" y="368"/>
                    <a:pt x="59" y="853"/>
                  </a:cubicBezTo>
                  <a:lnTo>
                    <a:pt x="17" y="1241"/>
                  </a:lnTo>
                  <a:cubicBezTo>
                    <a:pt x="1" y="1385"/>
                    <a:pt x="82" y="1526"/>
                    <a:pt x="218" y="1573"/>
                  </a:cubicBezTo>
                  <a:cubicBezTo>
                    <a:pt x="251" y="1585"/>
                    <a:pt x="286" y="1590"/>
                    <a:pt x="319" y="1590"/>
                  </a:cubicBezTo>
                  <a:cubicBezTo>
                    <a:pt x="470" y="1590"/>
                    <a:pt x="605" y="1478"/>
                    <a:pt x="623" y="1317"/>
                  </a:cubicBezTo>
                  <a:lnTo>
                    <a:pt x="666" y="919"/>
                  </a:lnTo>
                  <a:cubicBezTo>
                    <a:pt x="686" y="744"/>
                    <a:pt x="835" y="611"/>
                    <a:pt x="1013" y="611"/>
                  </a:cubicBezTo>
                  <a:lnTo>
                    <a:pt x="5634" y="611"/>
                  </a:lnTo>
                  <a:lnTo>
                    <a:pt x="4036" y="14999"/>
                  </a:lnTo>
                  <a:cubicBezTo>
                    <a:pt x="3843" y="16727"/>
                    <a:pt x="5197" y="18238"/>
                    <a:pt x="6935" y="18238"/>
                  </a:cubicBezTo>
                  <a:lnTo>
                    <a:pt x="7589" y="18238"/>
                  </a:lnTo>
                  <a:cubicBezTo>
                    <a:pt x="9242" y="18238"/>
                    <a:pt x="10630" y="16996"/>
                    <a:pt x="10811" y="15354"/>
                  </a:cubicBezTo>
                  <a:lnTo>
                    <a:pt x="11037" y="13338"/>
                  </a:lnTo>
                  <a:cubicBezTo>
                    <a:pt x="11037" y="13329"/>
                    <a:pt x="11038" y="13323"/>
                    <a:pt x="11040" y="13315"/>
                  </a:cubicBezTo>
                  <a:lnTo>
                    <a:pt x="11062" y="13098"/>
                  </a:lnTo>
                  <a:cubicBezTo>
                    <a:pt x="11080" y="12931"/>
                    <a:pt x="10960" y="12780"/>
                    <a:pt x="10792" y="12763"/>
                  </a:cubicBezTo>
                  <a:cubicBezTo>
                    <a:pt x="10781" y="12761"/>
                    <a:pt x="10770" y="12761"/>
                    <a:pt x="10760" y="12761"/>
                  </a:cubicBezTo>
                  <a:cubicBezTo>
                    <a:pt x="10606" y="12761"/>
                    <a:pt x="10473" y="12877"/>
                    <a:pt x="10455" y="13033"/>
                  </a:cubicBezTo>
                  <a:lnTo>
                    <a:pt x="10429" y="13265"/>
                  </a:lnTo>
                  <a:cubicBezTo>
                    <a:pt x="10320" y="14266"/>
                    <a:pt x="9474" y="15018"/>
                    <a:pt x="8474" y="15018"/>
                  </a:cubicBezTo>
                  <a:cubicBezTo>
                    <a:pt x="8452" y="15018"/>
                    <a:pt x="8430" y="15017"/>
                    <a:pt x="8408" y="15017"/>
                  </a:cubicBezTo>
                  <a:cubicBezTo>
                    <a:pt x="8115" y="15010"/>
                    <a:pt x="7840" y="14882"/>
                    <a:pt x="7649" y="14661"/>
                  </a:cubicBezTo>
                  <a:cubicBezTo>
                    <a:pt x="7450" y="14429"/>
                    <a:pt x="7357" y="14125"/>
                    <a:pt x="7393" y="13820"/>
                  </a:cubicBezTo>
                  <a:lnTo>
                    <a:pt x="7476" y="13082"/>
                  </a:lnTo>
                  <a:cubicBezTo>
                    <a:pt x="7490" y="12938"/>
                    <a:pt x="7409" y="12797"/>
                    <a:pt x="7273" y="12750"/>
                  </a:cubicBezTo>
                  <a:cubicBezTo>
                    <a:pt x="7240" y="12738"/>
                    <a:pt x="7206" y="12732"/>
                    <a:pt x="7173" y="12732"/>
                  </a:cubicBezTo>
                  <a:cubicBezTo>
                    <a:pt x="7023" y="12732"/>
                    <a:pt x="6887" y="12845"/>
                    <a:pt x="6868" y="13004"/>
                  </a:cubicBezTo>
                  <a:lnTo>
                    <a:pt x="6786" y="13752"/>
                  </a:lnTo>
                  <a:cubicBezTo>
                    <a:pt x="6731" y="14227"/>
                    <a:pt x="6878" y="14701"/>
                    <a:pt x="7187" y="15062"/>
                  </a:cubicBezTo>
                  <a:cubicBezTo>
                    <a:pt x="7490" y="15412"/>
                    <a:pt x="7927" y="15618"/>
                    <a:pt x="8391" y="15627"/>
                  </a:cubicBezTo>
                  <a:cubicBezTo>
                    <a:pt x="8416" y="15628"/>
                    <a:pt x="8442" y="15628"/>
                    <a:pt x="8468" y="15628"/>
                  </a:cubicBezTo>
                  <a:cubicBezTo>
                    <a:pt x="9090" y="15628"/>
                    <a:pt x="9691" y="15403"/>
                    <a:pt x="10162" y="14994"/>
                  </a:cubicBezTo>
                  <a:cubicBezTo>
                    <a:pt x="10190" y="14970"/>
                    <a:pt x="10219" y="14944"/>
                    <a:pt x="10246" y="14918"/>
                  </a:cubicBezTo>
                  <a:lnTo>
                    <a:pt x="10246" y="14918"/>
                  </a:lnTo>
                  <a:lnTo>
                    <a:pt x="10206" y="15287"/>
                  </a:lnTo>
                  <a:cubicBezTo>
                    <a:pt x="10057" y="16620"/>
                    <a:pt x="8931" y="17629"/>
                    <a:pt x="7589" y="17629"/>
                  </a:cubicBezTo>
                  <a:lnTo>
                    <a:pt x="6935" y="17629"/>
                  </a:lnTo>
                  <a:cubicBezTo>
                    <a:pt x="5560" y="17629"/>
                    <a:pt x="4491" y="16434"/>
                    <a:pt x="4643" y="15067"/>
                  </a:cubicBezTo>
                  <a:lnTo>
                    <a:pt x="6279" y="339"/>
                  </a:lnTo>
                  <a:cubicBezTo>
                    <a:pt x="6293" y="206"/>
                    <a:pt x="6221" y="78"/>
                    <a:pt x="6098" y="25"/>
                  </a:cubicBezTo>
                  <a:cubicBezTo>
                    <a:pt x="6060" y="9"/>
                    <a:pt x="6021" y="1"/>
                    <a:pt x="59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80" name="Google Shape;2880;p61"/>
          <p:cNvGrpSpPr/>
          <p:nvPr/>
        </p:nvGrpSpPr>
        <p:grpSpPr>
          <a:xfrm>
            <a:off x="3389842" y="2910076"/>
            <a:ext cx="274317" cy="422598"/>
            <a:chOff x="4773013" y="1755700"/>
            <a:chExt cx="342725" cy="521275"/>
          </a:xfrm>
        </p:grpSpPr>
        <p:sp>
          <p:nvSpPr>
            <p:cNvPr id="2881" name="Google Shape;2881;p61"/>
            <p:cNvSpPr/>
            <p:nvPr/>
          </p:nvSpPr>
          <p:spPr>
            <a:xfrm>
              <a:off x="4923613" y="2113975"/>
              <a:ext cx="47400" cy="162825"/>
            </a:xfrm>
            <a:custGeom>
              <a:rect b="b" l="l" r="r" t="t"/>
              <a:pathLst>
                <a:path extrusionOk="0" h="6513" w="1896">
                  <a:moveTo>
                    <a:pt x="1592" y="0"/>
                  </a:moveTo>
                  <a:cubicBezTo>
                    <a:pt x="1591" y="0"/>
                    <a:pt x="1590" y="0"/>
                    <a:pt x="1589" y="0"/>
                  </a:cubicBezTo>
                  <a:lnTo>
                    <a:pt x="339" y="0"/>
                  </a:lnTo>
                  <a:cubicBezTo>
                    <a:pt x="184" y="0"/>
                    <a:pt x="43" y="112"/>
                    <a:pt x="25" y="267"/>
                  </a:cubicBezTo>
                  <a:cubicBezTo>
                    <a:pt x="1" y="449"/>
                    <a:pt x="143" y="611"/>
                    <a:pt x="328" y="611"/>
                  </a:cubicBezTo>
                  <a:lnTo>
                    <a:pt x="1285" y="611"/>
                  </a:lnTo>
                  <a:lnTo>
                    <a:pt x="1285" y="6194"/>
                  </a:lnTo>
                  <a:cubicBezTo>
                    <a:pt x="1285" y="6351"/>
                    <a:pt x="1396" y="6490"/>
                    <a:pt x="1552" y="6510"/>
                  </a:cubicBezTo>
                  <a:cubicBezTo>
                    <a:pt x="1565" y="6511"/>
                    <a:pt x="1577" y="6512"/>
                    <a:pt x="1590" y="6512"/>
                  </a:cubicBezTo>
                  <a:cubicBezTo>
                    <a:pt x="1755" y="6512"/>
                    <a:pt x="1895" y="6377"/>
                    <a:pt x="1895" y="6205"/>
                  </a:cubicBezTo>
                  <a:lnTo>
                    <a:pt x="1895" y="304"/>
                  </a:lnTo>
                  <a:cubicBezTo>
                    <a:pt x="1895" y="137"/>
                    <a:pt x="1759" y="0"/>
                    <a:pt x="15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2" name="Google Shape;2882;p61"/>
            <p:cNvSpPr/>
            <p:nvPr/>
          </p:nvSpPr>
          <p:spPr>
            <a:xfrm>
              <a:off x="4998313" y="2113800"/>
              <a:ext cx="109250" cy="163000"/>
            </a:xfrm>
            <a:custGeom>
              <a:rect b="b" l="l" r="r" t="t"/>
              <a:pathLst>
                <a:path extrusionOk="0" h="6520" w="4370">
                  <a:moveTo>
                    <a:pt x="2947" y="619"/>
                  </a:moveTo>
                  <a:cubicBezTo>
                    <a:pt x="2970" y="656"/>
                    <a:pt x="2983" y="697"/>
                    <a:pt x="2985" y="741"/>
                  </a:cubicBezTo>
                  <a:cubicBezTo>
                    <a:pt x="2999" y="914"/>
                    <a:pt x="2994" y="2512"/>
                    <a:pt x="2985" y="4159"/>
                  </a:cubicBezTo>
                  <a:lnTo>
                    <a:pt x="855" y="4159"/>
                  </a:lnTo>
                  <a:cubicBezTo>
                    <a:pt x="1629" y="2765"/>
                    <a:pt x="2656" y="953"/>
                    <a:pt x="2858" y="705"/>
                  </a:cubicBezTo>
                  <a:cubicBezTo>
                    <a:pt x="2884" y="671"/>
                    <a:pt x="2913" y="643"/>
                    <a:pt x="2947" y="619"/>
                  </a:cubicBezTo>
                  <a:close/>
                  <a:moveTo>
                    <a:pt x="2962" y="1"/>
                  </a:moveTo>
                  <a:cubicBezTo>
                    <a:pt x="2810" y="1"/>
                    <a:pt x="2597" y="60"/>
                    <a:pt x="2386" y="318"/>
                  </a:cubicBezTo>
                  <a:cubicBezTo>
                    <a:pt x="2054" y="726"/>
                    <a:pt x="272" y="3950"/>
                    <a:pt x="70" y="4318"/>
                  </a:cubicBezTo>
                  <a:cubicBezTo>
                    <a:pt x="0" y="4442"/>
                    <a:pt x="28" y="4599"/>
                    <a:pt x="135" y="4695"/>
                  </a:cubicBezTo>
                  <a:cubicBezTo>
                    <a:pt x="191" y="4742"/>
                    <a:pt x="263" y="4770"/>
                    <a:pt x="339" y="4770"/>
                  </a:cubicBezTo>
                  <a:cubicBezTo>
                    <a:pt x="341" y="4770"/>
                    <a:pt x="343" y="4770"/>
                    <a:pt x="345" y="4769"/>
                  </a:cubicBezTo>
                  <a:lnTo>
                    <a:pt x="2978" y="4769"/>
                  </a:lnTo>
                  <a:cubicBezTo>
                    <a:pt x="2975" y="5276"/>
                    <a:pt x="2972" y="5772"/>
                    <a:pt x="2968" y="6216"/>
                  </a:cubicBezTo>
                  <a:cubicBezTo>
                    <a:pt x="2967" y="6384"/>
                    <a:pt x="3103" y="6520"/>
                    <a:pt x="3270" y="6520"/>
                  </a:cubicBezTo>
                  <a:lnTo>
                    <a:pt x="3275" y="6520"/>
                  </a:lnTo>
                  <a:cubicBezTo>
                    <a:pt x="3443" y="6520"/>
                    <a:pt x="3579" y="6386"/>
                    <a:pt x="3582" y="6217"/>
                  </a:cubicBezTo>
                  <a:cubicBezTo>
                    <a:pt x="3584" y="6052"/>
                    <a:pt x="3587" y="5484"/>
                    <a:pt x="3592" y="4771"/>
                  </a:cubicBezTo>
                  <a:lnTo>
                    <a:pt x="4031" y="4771"/>
                  </a:lnTo>
                  <a:cubicBezTo>
                    <a:pt x="4186" y="4771"/>
                    <a:pt x="4325" y="4659"/>
                    <a:pt x="4345" y="4504"/>
                  </a:cubicBezTo>
                  <a:cubicBezTo>
                    <a:pt x="4369" y="4321"/>
                    <a:pt x="4225" y="4159"/>
                    <a:pt x="4042" y="4159"/>
                  </a:cubicBezTo>
                  <a:lnTo>
                    <a:pt x="3595" y="4159"/>
                  </a:lnTo>
                  <a:cubicBezTo>
                    <a:pt x="3605" y="2672"/>
                    <a:pt x="3611" y="906"/>
                    <a:pt x="3594" y="689"/>
                  </a:cubicBezTo>
                  <a:cubicBezTo>
                    <a:pt x="3566" y="365"/>
                    <a:pt x="3383" y="106"/>
                    <a:pt x="3126" y="25"/>
                  </a:cubicBezTo>
                  <a:cubicBezTo>
                    <a:pt x="3088" y="13"/>
                    <a:pt x="3031" y="1"/>
                    <a:pt x="29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3" name="Google Shape;2883;p61"/>
            <p:cNvSpPr/>
            <p:nvPr/>
          </p:nvSpPr>
          <p:spPr>
            <a:xfrm>
              <a:off x="4792238" y="2110550"/>
              <a:ext cx="94725" cy="166425"/>
            </a:xfrm>
            <a:custGeom>
              <a:rect b="b" l="l" r="r" t="t"/>
              <a:pathLst>
                <a:path extrusionOk="0" h="6657" w="3789">
                  <a:moveTo>
                    <a:pt x="1816" y="0"/>
                  </a:moveTo>
                  <a:cubicBezTo>
                    <a:pt x="956" y="0"/>
                    <a:pt x="203" y="609"/>
                    <a:pt x="35" y="1470"/>
                  </a:cubicBezTo>
                  <a:cubicBezTo>
                    <a:pt x="6" y="1633"/>
                    <a:pt x="114" y="1790"/>
                    <a:pt x="278" y="1823"/>
                  </a:cubicBezTo>
                  <a:cubicBezTo>
                    <a:pt x="297" y="1826"/>
                    <a:pt x="316" y="1828"/>
                    <a:pt x="335" y="1828"/>
                  </a:cubicBezTo>
                  <a:cubicBezTo>
                    <a:pt x="477" y="1828"/>
                    <a:pt x="604" y="1731"/>
                    <a:pt x="634" y="1586"/>
                  </a:cubicBezTo>
                  <a:cubicBezTo>
                    <a:pt x="725" y="1130"/>
                    <a:pt x="1071" y="767"/>
                    <a:pt x="1523" y="654"/>
                  </a:cubicBezTo>
                  <a:cubicBezTo>
                    <a:pt x="1620" y="629"/>
                    <a:pt x="1719" y="617"/>
                    <a:pt x="1816" y="617"/>
                  </a:cubicBezTo>
                  <a:cubicBezTo>
                    <a:pt x="2171" y="617"/>
                    <a:pt x="2515" y="775"/>
                    <a:pt x="2747" y="1057"/>
                  </a:cubicBezTo>
                  <a:cubicBezTo>
                    <a:pt x="3042" y="1416"/>
                    <a:pt x="3103" y="1915"/>
                    <a:pt x="2906" y="2336"/>
                  </a:cubicBezTo>
                  <a:cubicBezTo>
                    <a:pt x="2707" y="2757"/>
                    <a:pt x="2282" y="3026"/>
                    <a:pt x="1816" y="3026"/>
                  </a:cubicBezTo>
                  <a:cubicBezTo>
                    <a:pt x="1813" y="3026"/>
                    <a:pt x="1810" y="3026"/>
                    <a:pt x="1807" y="3026"/>
                  </a:cubicBezTo>
                  <a:cubicBezTo>
                    <a:pt x="1640" y="3026"/>
                    <a:pt x="1503" y="3163"/>
                    <a:pt x="1503" y="3332"/>
                  </a:cubicBezTo>
                  <a:cubicBezTo>
                    <a:pt x="1503" y="3501"/>
                    <a:pt x="1640" y="3637"/>
                    <a:pt x="1807" y="3637"/>
                  </a:cubicBezTo>
                  <a:cubicBezTo>
                    <a:pt x="1810" y="3637"/>
                    <a:pt x="1813" y="3636"/>
                    <a:pt x="1816" y="3636"/>
                  </a:cubicBezTo>
                  <a:cubicBezTo>
                    <a:pt x="2303" y="3636"/>
                    <a:pt x="2744" y="3930"/>
                    <a:pt x="2930" y="4381"/>
                  </a:cubicBezTo>
                  <a:cubicBezTo>
                    <a:pt x="3116" y="4831"/>
                    <a:pt x="3013" y="5350"/>
                    <a:pt x="2669" y="5695"/>
                  </a:cubicBezTo>
                  <a:cubicBezTo>
                    <a:pt x="2439" y="5924"/>
                    <a:pt x="2130" y="6047"/>
                    <a:pt x="1816" y="6047"/>
                  </a:cubicBezTo>
                  <a:cubicBezTo>
                    <a:pt x="1661" y="6047"/>
                    <a:pt x="1505" y="6017"/>
                    <a:pt x="1356" y="5955"/>
                  </a:cubicBezTo>
                  <a:cubicBezTo>
                    <a:pt x="904" y="5767"/>
                    <a:pt x="611" y="5329"/>
                    <a:pt x="611" y="4841"/>
                  </a:cubicBezTo>
                  <a:cubicBezTo>
                    <a:pt x="608" y="4676"/>
                    <a:pt x="472" y="4543"/>
                    <a:pt x="307" y="4543"/>
                  </a:cubicBezTo>
                  <a:cubicBezTo>
                    <a:pt x="142" y="4543"/>
                    <a:pt x="6" y="4676"/>
                    <a:pt x="1" y="4841"/>
                  </a:cubicBezTo>
                  <a:cubicBezTo>
                    <a:pt x="1" y="4925"/>
                    <a:pt x="7" y="5010"/>
                    <a:pt x="19" y="5094"/>
                  </a:cubicBezTo>
                  <a:cubicBezTo>
                    <a:pt x="143" y="5984"/>
                    <a:pt x="916" y="6656"/>
                    <a:pt x="1816" y="6656"/>
                  </a:cubicBezTo>
                  <a:cubicBezTo>
                    <a:pt x="1817" y="6656"/>
                    <a:pt x="1819" y="6656"/>
                    <a:pt x="1820" y="6656"/>
                  </a:cubicBezTo>
                  <a:cubicBezTo>
                    <a:pt x="2620" y="6656"/>
                    <a:pt x="3326" y="6134"/>
                    <a:pt x="3557" y="5367"/>
                  </a:cubicBezTo>
                  <a:cubicBezTo>
                    <a:pt x="3788" y="4602"/>
                    <a:pt x="3490" y="3772"/>
                    <a:pt x="2823" y="3330"/>
                  </a:cubicBezTo>
                  <a:cubicBezTo>
                    <a:pt x="3328" y="2994"/>
                    <a:pt x="3633" y="2427"/>
                    <a:pt x="3633" y="1820"/>
                  </a:cubicBezTo>
                  <a:lnTo>
                    <a:pt x="3633" y="1821"/>
                  </a:lnTo>
                  <a:cubicBezTo>
                    <a:pt x="3635" y="885"/>
                    <a:pt x="2925" y="100"/>
                    <a:pt x="1994" y="9"/>
                  </a:cubicBezTo>
                  <a:cubicBezTo>
                    <a:pt x="1934" y="3"/>
                    <a:pt x="1875" y="0"/>
                    <a:pt x="1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4" name="Google Shape;2884;p61"/>
            <p:cNvSpPr/>
            <p:nvPr/>
          </p:nvSpPr>
          <p:spPr>
            <a:xfrm>
              <a:off x="4896513" y="2261525"/>
              <a:ext cx="18700" cy="15300"/>
            </a:xfrm>
            <a:custGeom>
              <a:rect b="b" l="l" r="r" t="t"/>
              <a:pathLst>
                <a:path extrusionOk="0" h="612" w="748">
                  <a:moveTo>
                    <a:pt x="368" y="0"/>
                  </a:moveTo>
                  <a:cubicBezTo>
                    <a:pt x="261" y="0"/>
                    <a:pt x="162" y="62"/>
                    <a:pt x="113" y="158"/>
                  </a:cubicBezTo>
                  <a:cubicBezTo>
                    <a:pt x="0" y="387"/>
                    <a:pt x="167" y="611"/>
                    <a:pt x="383" y="611"/>
                  </a:cubicBezTo>
                  <a:cubicBezTo>
                    <a:pt x="422" y="611"/>
                    <a:pt x="462" y="604"/>
                    <a:pt x="503" y="588"/>
                  </a:cubicBezTo>
                  <a:cubicBezTo>
                    <a:pt x="579" y="559"/>
                    <a:pt x="639" y="498"/>
                    <a:pt x="668" y="422"/>
                  </a:cubicBezTo>
                  <a:cubicBezTo>
                    <a:pt x="748" y="221"/>
                    <a:pt x="600" y="2"/>
                    <a:pt x="383" y="0"/>
                  </a:cubicBezTo>
                  <a:lnTo>
                    <a:pt x="372" y="0"/>
                  </a:lnTo>
                  <a:cubicBezTo>
                    <a:pt x="371" y="0"/>
                    <a:pt x="369" y="0"/>
                    <a:pt x="3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5" name="Google Shape;2885;p61"/>
            <p:cNvSpPr/>
            <p:nvPr/>
          </p:nvSpPr>
          <p:spPr>
            <a:xfrm>
              <a:off x="4773013" y="2066100"/>
              <a:ext cx="342725" cy="15300"/>
            </a:xfrm>
            <a:custGeom>
              <a:rect b="b" l="l" r="r" t="t"/>
              <a:pathLst>
                <a:path extrusionOk="0" h="612" w="13709">
                  <a:moveTo>
                    <a:pt x="339" y="1"/>
                  </a:moveTo>
                  <a:cubicBezTo>
                    <a:pt x="182" y="1"/>
                    <a:pt x="43" y="113"/>
                    <a:pt x="25" y="268"/>
                  </a:cubicBezTo>
                  <a:cubicBezTo>
                    <a:pt x="1" y="450"/>
                    <a:pt x="142" y="611"/>
                    <a:pt x="325" y="611"/>
                  </a:cubicBezTo>
                  <a:cubicBezTo>
                    <a:pt x="326" y="611"/>
                    <a:pt x="327" y="611"/>
                    <a:pt x="328" y="611"/>
                  </a:cubicBezTo>
                  <a:lnTo>
                    <a:pt x="13370" y="611"/>
                  </a:lnTo>
                  <a:cubicBezTo>
                    <a:pt x="13527" y="611"/>
                    <a:pt x="13666" y="500"/>
                    <a:pt x="13686" y="346"/>
                  </a:cubicBezTo>
                  <a:cubicBezTo>
                    <a:pt x="13708" y="161"/>
                    <a:pt x="13566" y="1"/>
                    <a:pt x="133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6" name="Google Shape;2886;p61"/>
            <p:cNvSpPr/>
            <p:nvPr/>
          </p:nvSpPr>
          <p:spPr>
            <a:xfrm>
              <a:off x="4806138" y="1755700"/>
              <a:ext cx="276800" cy="283975"/>
            </a:xfrm>
            <a:custGeom>
              <a:rect b="b" l="l" r="r" t="t"/>
              <a:pathLst>
                <a:path extrusionOk="0" h="11359" w="11072">
                  <a:moveTo>
                    <a:pt x="2177" y="0"/>
                  </a:moveTo>
                  <a:cubicBezTo>
                    <a:pt x="1532" y="0"/>
                    <a:pt x="949" y="384"/>
                    <a:pt x="696" y="976"/>
                  </a:cubicBezTo>
                  <a:lnTo>
                    <a:pt x="57" y="2466"/>
                  </a:lnTo>
                  <a:cubicBezTo>
                    <a:pt x="0" y="2601"/>
                    <a:pt x="46" y="2756"/>
                    <a:pt x="167" y="2839"/>
                  </a:cubicBezTo>
                  <a:cubicBezTo>
                    <a:pt x="219" y="2874"/>
                    <a:pt x="279" y="2891"/>
                    <a:pt x="338" y="2891"/>
                  </a:cubicBezTo>
                  <a:cubicBezTo>
                    <a:pt x="417" y="2891"/>
                    <a:pt x="495" y="2861"/>
                    <a:pt x="554" y="2801"/>
                  </a:cubicBezTo>
                  <a:lnTo>
                    <a:pt x="1054" y="2301"/>
                  </a:lnTo>
                  <a:cubicBezTo>
                    <a:pt x="1301" y="2053"/>
                    <a:pt x="1635" y="1914"/>
                    <a:pt x="1984" y="1914"/>
                  </a:cubicBezTo>
                  <a:cubicBezTo>
                    <a:pt x="1986" y="1914"/>
                    <a:pt x="1988" y="1914"/>
                    <a:pt x="1990" y="1914"/>
                  </a:cubicBezTo>
                  <a:lnTo>
                    <a:pt x="2894" y="1914"/>
                  </a:lnTo>
                  <a:lnTo>
                    <a:pt x="1639" y="11013"/>
                  </a:lnTo>
                  <a:cubicBezTo>
                    <a:pt x="1612" y="11195"/>
                    <a:pt x="1755" y="11358"/>
                    <a:pt x="1937" y="11358"/>
                  </a:cubicBezTo>
                  <a:cubicBezTo>
                    <a:pt x="1940" y="11358"/>
                    <a:pt x="1942" y="11358"/>
                    <a:pt x="1945" y="11358"/>
                  </a:cubicBezTo>
                  <a:lnTo>
                    <a:pt x="2675" y="11358"/>
                  </a:lnTo>
                  <a:cubicBezTo>
                    <a:pt x="3155" y="11356"/>
                    <a:pt x="3558" y="11005"/>
                    <a:pt x="3624" y="10532"/>
                  </a:cubicBezTo>
                  <a:lnTo>
                    <a:pt x="4526" y="3997"/>
                  </a:lnTo>
                  <a:cubicBezTo>
                    <a:pt x="4546" y="3831"/>
                    <a:pt x="4429" y="3681"/>
                    <a:pt x="4266" y="3658"/>
                  </a:cubicBezTo>
                  <a:cubicBezTo>
                    <a:pt x="4251" y="3656"/>
                    <a:pt x="4237" y="3655"/>
                    <a:pt x="4223" y="3655"/>
                  </a:cubicBezTo>
                  <a:cubicBezTo>
                    <a:pt x="4075" y="3655"/>
                    <a:pt x="3946" y="3763"/>
                    <a:pt x="3922" y="3914"/>
                  </a:cubicBezTo>
                  <a:lnTo>
                    <a:pt x="3020" y="10448"/>
                  </a:lnTo>
                  <a:cubicBezTo>
                    <a:pt x="2996" y="10620"/>
                    <a:pt x="2849" y="10747"/>
                    <a:pt x="2675" y="10747"/>
                  </a:cubicBezTo>
                  <a:lnTo>
                    <a:pt x="2292" y="10747"/>
                  </a:lnTo>
                  <a:lnTo>
                    <a:pt x="3547" y="1648"/>
                  </a:lnTo>
                  <a:cubicBezTo>
                    <a:pt x="3564" y="1514"/>
                    <a:pt x="3493" y="1385"/>
                    <a:pt x="3368" y="1329"/>
                  </a:cubicBezTo>
                  <a:cubicBezTo>
                    <a:pt x="3331" y="1312"/>
                    <a:pt x="3291" y="1303"/>
                    <a:pt x="3250" y="1303"/>
                  </a:cubicBezTo>
                  <a:cubicBezTo>
                    <a:pt x="3246" y="1303"/>
                    <a:pt x="3243" y="1303"/>
                    <a:pt x="3239" y="1304"/>
                  </a:cubicBezTo>
                  <a:lnTo>
                    <a:pt x="2010" y="1304"/>
                  </a:lnTo>
                  <a:cubicBezTo>
                    <a:pt x="2006" y="1304"/>
                    <a:pt x="2003" y="1304"/>
                    <a:pt x="1999" y="1304"/>
                  </a:cubicBezTo>
                  <a:cubicBezTo>
                    <a:pt x="1707" y="1304"/>
                    <a:pt x="1417" y="1371"/>
                    <a:pt x="1155" y="1501"/>
                  </a:cubicBezTo>
                  <a:lnTo>
                    <a:pt x="1276" y="1218"/>
                  </a:lnTo>
                  <a:cubicBezTo>
                    <a:pt x="1433" y="850"/>
                    <a:pt x="1796" y="612"/>
                    <a:pt x="2196" y="612"/>
                  </a:cubicBezTo>
                  <a:lnTo>
                    <a:pt x="10460" y="612"/>
                  </a:lnTo>
                  <a:lnTo>
                    <a:pt x="10460" y="955"/>
                  </a:lnTo>
                  <a:cubicBezTo>
                    <a:pt x="10460" y="1148"/>
                    <a:pt x="10304" y="1304"/>
                    <a:pt x="10113" y="1304"/>
                  </a:cubicBezTo>
                  <a:lnTo>
                    <a:pt x="8808" y="1304"/>
                  </a:lnTo>
                  <a:cubicBezTo>
                    <a:pt x="8807" y="1304"/>
                    <a:pt x="8806" y="1304"/>
                    <a:pt x="8805" y="1304"/>
                  </a:cubicBezTo>
                  <a:cubicBezTo>
                    <a:pt x="8652" y="1304"/>
                    <a:pt x="8524" y="1416"/>
                    <a:pt x="8503" y="1566"/>
                  </a:cubicBezTo>
                  <a:lnTo>
                    <a:pt x="7784" y="6777"/>
                  </a:lnTo>
                  <a:cubicBezTo>
                    <a:pt x="7765" y="6931"/>
                    <a:pt x="7856" y="7085"/>
                    <a:pt x="8006" y="7125"/>
                  </a:cubicBezTo>
                  <a:cubicBezTo>
                    <a:pt x="8033" y="7132"/>
                    <a:pt x="8059" y="7135"/>
                    <a:pt x="8085" y="7135"/>
                  </a:cubicBezTo>
                  <a:cubicBezTo>
                    <a:pt x="8234" y="7135"/>
                    <a:pt x="8366" y="7027"/>
                    <a:pt x="8388" y="6871"/>
                  </a:cubicBezTo>
                  <a:lnTo>
                    <a:pt x="9073" y="1914"/>
                  </a:lnTo>
                  <a:lnTo>
                    <a:pt x="10113" y="1914"/>
                  </a:lnTo>
                  <a:cubicBezTo>
                    <a:pt x="10643" y="1914"/>
                    <a:pt x="11072" y="1485"/>
                    <a:pt x="11072" y="955"/>
                  </a:cubicBezTo>
                  <a:lnTo>
                    <a:pt x="11072" y="306"/>
                  </a:lnTo>
                  <a:cubicBezTo>
                    <a:pt x="11072" y="136"/>
                    <a:pt x="10934" y="0"/>
                    <a:pt x="107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7" name="Google Shape;2887;p61"/>
            <p:cNvSpPr/>
            <p:nvPr/>
          </p:nvSpPr>
          <p:spPr>
            <a:xfrm>
              <a:off x="4908438" y="1788275"/>
              <a:ext cx="159100" cy="251875"/>
            </a:xfrm>
            <a:custGeom>
              <a:rect b="b" l="l" r="r" t="t"/>
              <a:pathLst>
                <a:path extrusionOk="0" h="10075" w="6364">
                  <a:moveTo>
                    <a:pt x="497" y="1"/>
                  </a:moveTo>
                  <a:cubicBezTo>
                    <a:pt x="321" y="1"/>
                    <a:pt x="174" y="130"/>
                    <a:pt x="149" y="303"/>
                  </a:cubicBezTo>
                  <a:lnTo>
                    <a:pt x="20" y="1243"/>
                  </a:lnTo>
                  <a:cubicBezTo>
                    <a:pt x="0" y="1408"/>
                    <a:pt x="117" y="1558"/>
                    <a:pt x="282" y="1581"/>
                  </a:cubicBezTo>
                  <a:cubicBezTo>
                    <a:pt x="296" y="1583"/>
                    <a:pt x="310" y="1584"/>
                    <a:pt x="324" y="1584"/>
                  </a:cubicBezTo>
                  <a:cubicBezTo>
                    <a:pt x="471" y="1584"/>
                    <a:pt x="602" y="1476"/>
                    <a:pt x="625" y="1327"/>
                  </a:cubicBezTo>
                  <a:lnTo>
                    <a:pt x="708" y="721"/>
                  </a:lnTo>
                  <a:cubicBezTo>
                    <a:pt x="718" y="658"/>
                    <a:pt x="771" y="611"/>
                    <a:pt x="834" y="611"/>
                  </a:cubicBezTo>
                  <a:lnTo>
                    <a:pt x="3045" y="611"/>
                  </a:lnTo>
                  <a:lnTo>
                    <a:pt x="2037" y="7914"/>
                  </a:lnTo>
                  <a:cubicBezTo>
                    <a:pt x="1961" y="8458"/>
                    <a:pt x="2126" y="9009"/>
                    <a:pt x="2488" y="9423"/>
                  </a:cubicBezTo>
                  <a:cubicBezTo>
                    <a:pt x="2851" y="9840"/>
                    <a:pt x="3375" y="10074"/>
                    <a:pt x="3919" y="10074"/>
                  </a:cubicBezTo>
                  <a:cubicBezTo>
                    <a:pt x="4032" y="10074"/>
                    <a:pt x="4146" y="10064"/>
                    <a:pt x="4259" y="10044"/>
                  </a:cubicBezTo>
                  <a:cubicBezTo>
                    <a:pt x="4918" y="9925"/>
                    <a:pt x="5466" y="9469"/>
                    <a:pt x="5700" y="8840"/>
                  </a:cubicBezTo>
                  <a:lnTo>
                    <a:pt x="6291" y="7265"/>
                  </a:lnTo>
                  <a:cubicBezTo>
                    <a:pt x="6364" y="7072"/>
                    <a:pt x="6227" y="6851"/>
                    <a:pt x="5996" y="6851"/>
                  </a:cubicBezTo>
                  <a:cubicBezTo>
                    <a:pt x="5941" y="6851"/>
                    <a:pt x="5882" y="6863"/>
                    <a:pt x="5819" y="6891"/>
                  </a:cubicBezTo>
                  <a:cubicBezTo>
                    <a:pt x="5789" y="6904"/>
                    <a:pt x="5767" y="6928"/>
                    <a:pt x="5755" y="6957"/>
                  </a:cubicBezTo>
                  <a:lnTo>
                    <a:pt x="5485" y="7678"/>
                  </a:lnTo>
                  <a:cubicBezTo>
                    <a:pt x="5371" y="7971"/>
                    <a:pt x="5090" y="8159"/>
                    <a:pt x="4784" y="8159"/>
                  </a:cubicBezTo>
                  <a:cubicBezTo>
                    <a:pt x="4739" y="8159"/>
                    <a:pt x="4692" y="8154"/>
                    <a:pt x="4646" y="8146"/>
                  </a:cubicBezTo>
                  <a:cubicBezTo>
                    <a:pt x="4259" y="8075"/>
                    <a:pt x="3992" y="7673"/>
                    <a:pt x="4050" y="7252"/>
                  </a:cubicBezTo>
                  <a:lnTo>
                    <a:pt x="4117" y="6774"/>
                  </a:lnTo>
                  <a:cubicBezTo>
                    <a:pt x="4120" y="6742"/>
                    <a:pt x="4112" y="6711"/>
                    <a:pt x="4091" y="6685"/>
                  </a:cubicBezTo>
                  <a:cubicBezTo>
                    <a:pt x="4002" y="6574"/>
                    <a:pt x="3897" y="6527"/>
                    <a:pt x="3799" y="6527"/>
                  </a:cubicBezTo>
                  <a:cubicBezTo>
                    <a:pt x="3649" y="6527"/>
                    <a:pt x="3519" y="6637"/>
                    <a:pt x="3498" y="6790"/>
                  </a:cubicBezTo>
                  <a:lnTo>
                    <a:pt x="3445" y="7168"/>
                  </a:lnTo>
                  <a:cubicBezTo>
                    <a:pt x="3344" y="7909"/>
                    <a:pt x="3832" y="8617"/>
                    <a:pt x="4534" y="8747"/>
                  </a:cubicBezTo>
                  <a:cubicBezTo>
                    <a:pt x="4617" y="8762"/>
                    <a:pt x="4701" y="8770"/>
                    <a:pt x="4785" y="8770"/>
                  </a:cubicBezTo>
                  <a:cubicBezTo>
                    <a:pt x="4884" y="8770"/>
                    <a:pt x="4984" y="8759"/>
                    <a:pt x="5082" y="8737"/>
                  </a:cubicBezTo>
                  <a:lnTo>
                    <a:pt x="5082" y="8737"/>
                  </a:lnTo>
                  <a:cubicBezTo>
                    <a:pt x="4862" y="9191"/>
                    <a:pt x="4405" y="9465"/>
                    <a:pt x="3921" y="9465"/>
                  </a:cubicBezTo>
                  <a:cubicBezTo>
                    <a:pt x="3797" y="9465"/>
                    <a:pt x="3671" y="9447"/>
                    <a:pt x="3547" y="9409"/>
                  </a:cubicBezTo>
                  <a:cubicBezTo>
                    <a:pt x="2938" y="9226"/>
                    <a:pt x="2554" y="8627"/>
                    <a:pt x="2641" y="7997"/>
                  </a:cubicBezTo>
                  <a:lnTo>
                    <a:pt x="3697" y="347"/>
                  </a:lnTo>
                  <a:cubicBezTo>
                    <a:pt x="3718" y="185"/>
                    <a:pt x="3610" y="35"/>
                    <a:pt x="3451" y="4"/>
                  </a:cubicBezTo>
                  <a:cubicBezTo>
                    <a:pt x="3441" y="1"/>
                    <a:pt x="3432" y="1"/>
                    <a:pt x="34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88" name="Google Shape;2888;p61"/>
          <p:cNvGrpSpPr/>
          <p:nvPr/>
        </p:nvGrpSpPr>
        <p:grpSpPr>
          <a:xfrm>
            <a:off x="5374991" y="3000894"/>
            <a:ext cx="457183" cy="296788"/>
            <a:chOff x="4683788" y="2553850"/>
            <a:chExt cx="521125" cy="342000"/>
          </a:xfrm>
        </p:grpSpPr>
        <p:sp>
          <p:nvSpPr>
            <p:cNvPr id="2889" name="Google Shape;2889;p61"/>
            <p:cNvSpPr/>
            <p:nvPr/>
          </p:nvSpPr>
          <p:spPr>
            <a:xfrm>
              <a:off x="4683788" y="2553850"/>
              <a:ext cx="521125" cy="342000"/>
            </a:xfrm>
            <a:custGeom>
              <a:rect b="b" l="l" r="r" t="t"/>
              <a:pathLst>
                <a:path extrusionOk="0" h="13680" w="20845">
                  <a:moveTo>
                    <a:pt x="17928" y="611"/>
                  </a:moveTo>
                  <a:cubicBezTo>
                    <a:pt x="19201" y="611"/>
                    <a:pt x="20234" y="1643"/>
                    <a:pt x="20234" y="2917"/>
                  </a:cubicBezTo>
                  <a:lnTo>
                    <a:pt x="20234" y="10763"/>
                  </a:lnTo>
                  <a:cubicBezTo>
                    <a:pt x="20234" y="12037"/>
                    <a:pt x="19203" y="13069"/>
                    <a:pt x="17928" y="13069"/>
                  </a:cubicBezTo>
                  <a:lnTo>
                    <a:pt x="2915" y="13069"/>
                  </a:lnTo>
                  <a:cubicBezTo>
                    <a:pt x="1644" y="13069"/>
                    <a:pt x="611" y="12034"/>
                    <a:pt x="611" y="10761"/>
                  </a:cubicBezTo>
                  <a:lnTo>
                    <a:pt x="611" y="2917"/>
                  </a:lnTo>
                  <a:cubicBezTo>
                    <a:pt x="611" y="1643"/>
                    <a:pt x="1643" y="611"/>
                    <a:pt x="2915" y="611"/>
                  </a:cubicBezTo>
                  <a:close/>
                  <a:moveTo>
                    <a:pt x="2915" y="1"/>
                  </a:moveTo>
                  <a:cubicBezTo>
                    <a:pt x="1306" y="1"/>
                    <a:pt x="1" y="1306"/>
                    <a:pt x="1" y="2917"/>
                  </a:cubicBezTo>
                  <a:lnTo>
                    <a:pt x="1" y="10763"/>
                  </a:lnTo>
                  <a:cubicBezTo>
                    <a:pt x="1" y="12374"/>
                    <a:pt x="1306" y="13679"/>
                    <a:pt x="2915" y="13679"/>
                  </a:cubicBezTo>
                  <a:lnTo>
                    <a:pt x="17928" y="13679"/>
                  </a:lnTo>
                  <a:cubicBezTo>
                    <a:pt x="19538" y="13679"/>
                    <a:pt x="20845" y="12374"/>
                    <a:pt x="20845" y="10763"/>
                  </a:cubicBezTo>
                  <a:lnTo>
                    <a:pt x="20845" y="2917"/>
                  </a:lnTo>
                  <a:cubicBezTo>
                    <a:pt x="20845" y="1306"/>
                    <a:pt x="19540" y="1"/>
                    <a:pt x="179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0" name="Google Shape;2890;p61"/>
            <p:cNvSpPr/>
            <p:nvPr/>
          </p:nvSpPr>
          <p:spPr>
            <a:xfrm>
              <a:off x="4920288" y="2647450"/>
              <a:ext cx="46475" cy="158825"/>
            </a:xfrm>
            <a:custGeom>
              <a:rect b="b" l="l" r="r" t="t"/>
              <a:pathLst>
                <a:path extrusionOk="0" h="6353" w="1859">
                  <a:moveTo>
                    <a:pt x="339" y="1"/>
                  </a:moveTo>
                  <a:cubicBezTo>
                    <a:pt x="182" y="1"/>
                    <a:pt x="43" y="112"/>
                    <a:pt x="23" y="268"/>
                  </a:cubicBezTo>
                  <a:cubicBezTo>
                    <a:pt x="1" y="451"/>
                    <a:pt x="143" y="613"/>
                    <a:pt x="328" y="613"/>
                  </a:cubicBezTo>
                  <a:lnTo>
                    <a:pt x="1249" y="613"/>
                  </a:lnTo>
                  <a:lnTo>
                    <a:pt x="1249" y="6045"/>
                  </a:lnTo>
                  <a:cubicBezTo>
                    <a:pt x="1248" y="6217"/>
                    <a:pt x="1388" y="6352"/>
                    <a:pt x="1554" y="6352"/>
                  </a:cubicBezTo>
                  <a:cubicBezTo>
                    <a:pt x="1567" y="6352"/>
                    <a:pt x="1580" y="6352"/>
                    <a:pt x="1593" y="6350"/>
                  </a:cubicBezTo>
                  <a:cubicBezTo>
                    <a:pt x="1746" y="6330"/>
                    <a:pt x="1858" y="6191"/>
                    <a:pt x="1858" y="6034"/>
                  </a:cubicBezTo>
                  <a:lnTo>
                    <a:pt x="1858" y="307"/>
                  </a:lnTo>
                  <a:cubicBezTo>
                    <a:pt x="1858" y="138"/>
                    <a:pt x="1722" y="1"/>
                    <a:pt x="15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1" name="Google Shape;2891;p61"/>
            <p:cNvSpPr/>
            <p:nvPr/>
          </p:nvSpPr>
          <p:spPr>
            <a:xfrm>
              <a:off x="4991613" y="2647125"/>
              <a:ext cx="107800" cy="159175"/>
            </a:xfrm>
            <a:custGeom>
              <a:rect b="b" l="l" r="r" t="t"/>
              <a:pathLst>
                <a:path extrusionOk="0" h="6367" w="4312">
                  <a:moveTo>
                    <a:pt x="2917" y="622"/>
                  </a:moveTo>
                  <a:cubicBezTo>
                    <a:pt x="2935" y="655"/>
                    <a:pt x="2945" y="690"/>
                    <a:pt x="2948" y="728"/>
                  </a:cubicBezTo>
                  <a:cubicBezTo>
                    <a:pt x="2963" y="898"/>
                    <a:pt x="2958" y="2444"/>
                    <a:pt x="2948" y="4046"/>
                  </a:cubicBezTo>
                  <a:lnTo>
                    <a:pt x="898" y="4046"/>
                  </a:lnTo>
                  <a:cubicBezTo>
                    <a:pt x="1651" y="2690"/>
                    <a:pt x="2645" y="938"/>
                    <a:pt x="2840" y="699"/>
                  </a:cubicBezTo>
                  <a:cubicBezTo>
                    <a:pt x="2862" y="669"/>
                    <a:pt x="2888" y="643"/>
                    <a:pt x="2917" y="622"/>
                  </a:cubicBezTo>
                  <a:close/>
                  <a:moveTo>
                    <a:pt x="2933" y="1"/>
                  </a:moveTo>
                  <a:cubicBezTo>
                    <a:pt x="2783" y="1"/>
                    <a:pt x="2574" y="59"/>
                    <a:pt x="2367" y="313"/>
                  </a:cubicBezTo>
                  <a:cubicBezTo>
                    <a:pt x="2043" y="708"/>
                    <a:pt x="310" y="3846"/>
                    <a:pt x="114" y="4203"/>
                  </a:cubicBezTo>
                  <a:cubicBezTo>
                    <a:pt x="0" y="4406"/>
                    <a:pt x="149" y="4656"/>
                    <a:pt x="380" y="4656"/>
                  </a:cubicBezTo>
                  <a:cubicBezTo>
                    <a:pt x="382" y="4656"/>
                    <a:pt x="384" y="4656"/>
                    <a:pt x="386" y="4656"/>
                  </a:cubicBezTo>
                  <a:lnTo>
                    <a:pt x="2942" y="4656"/>
                  </a:lnTo>
                  <a:cubicBezTo>
                    <a:pt x="2939" y="5148"/>
                    <a:pt x="2935" y="5629"/>
                    <a:pt x="2930" y="6060"/>
                  </a:cubicBezTo>
                  <a:cubicBezTo>
                    <a:pt x="2930" y="6229"/>
                    <a:pt x="3066" y="6366"/>
                    <a:pt x="3235" y="6366"/>
                  </a:cubicBezTo>
                  <a:lnTo>
                    <a:pt x="3238" y="6366"/>
                  </a:lnTo>
                  <a:cubicBezTo>
                    <a:pt x="3407" y="6366"/>
                    <a:pt x="3544" y="6229"/>
                    <a:pt x="3546" y="6060"/>
                  </a:cubicBezTo>
                  <a:cubicBezTo>
                    <a:pt x="3547" y="5900"/>
                    <a:pt x="3552" y="5349"/>
                    <a:pt x="3557" y="4656"/>
                  </a:cubicBezTo>
                  <a:lnTo>
                    <a:pt x="3973" y="4656"/>
                  </a:lnTo>
                  <a:cubicBezTo>
                    <a:pt x="4130" y="4656"/>
                    <a:pt x="4270" y="4543"/>
                    <a:pt x="4289" y="4389"/>
                  </a:cubicBezTo>
                  <a:cubicBezTo>
                    <a:pt x="4312" y="4206"/>
                    <a:pt x="4169" y="4044"/>
                    <a:pt x="3985" y="4044"/>
                  </a:cubicBezTo>
                  <a:lnTo>
                    <a:pt x="3557" y="4044"/>
                  </a:lnTo>
                  <a:cubicBezTo>
                    <a:pt x="3567" y="2601"/>
                    <a:pt x="3573" y="888"/>
                    <a:pt x="3557" y="677"/>
                  </a:cubicBezTo>
                  <a:cubicBezTo>
                    <a:pt x="3531" y="360"/>
                    <a:pt x="3350" y="103"/>
                    <a:pt x="3096" y="25"/>
                  </a:cubicBezTo>
                  <a:cubicBezTo>
                    <a:pt x="3058" y="13"/>
                    <a:pt x="3002" y="1"/>
                    <a:pt x="29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2" name="Google Shape;2892;p61"/>
            <p:cNvSpPr/>
            <p:nvPr/>
          </p:nvSpPr>
          <p:spPr>
            <a:xfrm>
              <a:off x="4792313" y="2643675"/>
              <a:ext cx="92500" cy="162175"/>
            </a:xfrm>
            <a:custGeom>
              <a:rect b="b" l="l" r="r" t="t"/>
              <a:pathLst>
                <a:path extrusionOk="0" h="6487" w="3700">
                  <a:moveTo>
                    <a:pt x="1778" y="0"/>
                  </a:moveTo>
                  <a:cubicBezTo>
                    <a:pt x="972" y="0"/>
                    <a:pt x="207" y="555"/>
                    <a:pt x="33" y="1432"/>
                  </a:cubicBezTo>
                  <a:cubicBezTo>
                    <a:pt x="1" y="1598"/>
                    <a:pt x="109" y="1758"/>
                    <a:pt x="275" y="1790"/>
                  </a:cubicBezTo>
                  <a:cubicBezTo>
                    <a:pt x="295" y="1794"/>
                    <a:pt x="314" y="1796"/>
                    <a:pt x="334" y="1796"/>
                  </a:cubicBezTo>
                  <a:cubicBezTo>
                    <a:pt x="477" y="1796"/>
                    <a:pt x="604" y="1696"/>
                    <a:pt x="633" y="1551"/>
                  </a:cubicBezTo>
                  <a:cubicBezTo>
                    <a:pt x="720" y="1109"/>
                    <a:pt x="1054" y="757"/>
                    <a:pt x="1491" y="647"/>
                  </a:cubicBezTo>
                  <a:cubicBezTo>
                    <a:pt x="1585" y="623"/>
                    <a:pt x="1680" y="612"/>
                    <a:pt x="1774" y="612"/>
                  </a:cubicBezTo>
                  <a:cubicBezTo>
                    <a:pt x="2117" y="612"/>
                    <a:pt x="2449" y="764"/>
                    <a:pt x="2673" y="1037"/>
                  </a:cubicBezTo>
                  <a:cubicBezTo>
                    <a:pt x="2960" y="1384"/>
                    <a:pt x="3019" y="1866"/>
                    <a:pt x="2827" y="2273"/>
                  </a:cubicBezTo>
                  <a:cubicBezTo>
                    <a:pt x="2634" y="2679"/>
                    <a:pt x="2224" y="2938"/>
                    <a:pt x="1774" y="2938"/>
                  </a:cubicBezTo>
                  <a:cubicBezTo>
                    <a:pt x="1609" y="2943"/>
                    <a:pt x="1476" y="3079"/>
                    <a:pt x="1476" y="3244"/>
                  </a:cubicBezTo>
                  <a:cubicBezTo>
                    <a:pt x="1476" y="3410"/>
                    <a:pt x="1609" y="3546"/>
                    <a:pt x="1774" y="3550"/>
                  </a:cubicBezTo>
                  <a:cubicBezTo>
                    <a:pt x="2417" y="3550"/>
                    <a:pt x="2938" y="4070"/>
                    <a:pt x="2938" y="4713"/>
                  </a:cubicBezTo>
                  <a:cubicBezTo>
                    <a:pt x="2938" y="5356"/>
                    <a:pt x="2417" y="5876"/>
                    <a:pt x="1774" y="5876"/>
                  </a:cubicBezTo>
                  <a:cubicBezTo>
                    <a:pt x="1131" y="5876"/>
                    <a:pt x="611" y="5356"/>
                    <a:pt x="611" y="4713"/>
                  </a:cubicBezTo>
                  <a:cubicBezTo>
                    <a:pt x="611" y="4545"/>
                    <a:pt x="474" y="4407"/>
                    <a:pt x="305" y="4407"/>
                  </a:cubicBezTo>
                  <a:cubicBezTo>
                    <a:pt x="137" y="4407"/>
                    <a:pt x="1" y="4545"/>
                    <a:pt x="1" y="4713"/>
                  </a:cubicBezTo>
                  <a:cubicBezTo>
                    <a:pt x="1" y="4796"/>
                    <a:pt x="6" y="4878"/>
                    <a:pt x="17" y="4959"/>
                  </a:cubicBezTo>
                  <a:cubicBezTo>
                    <a:pt x="139" y="5831"/>
                    <a:pt x="895" y="6486"/>
                    <a:pt x="1774" y="6486"/>
                  </a:cubicBezTo>
                  <a:cubicBezTo>
                    <a:pt x="1775" y="6486"/>
                    <a:pt x="1777" y="6486"/>
                    <a:pt x="1778" y="6486"/>
                  </a:cubicBezTo>
                  <a:cubicBezTo>
                    <a:pt x="2557" y="6486"/>
                    <a:pt x="3243" y="5977"/>
                    <a:pt x="3471" y="5233"/>
                  </a:cubicBezTo>
                  <a:cubicBezTo>
                    <a:pt x="3700" y="4488"/>
                    <a:pt x="3415" y="3682"/>
                    <a:pt x="2768" y="3244"/>
                  </a:cubicBezTo>
                  <a:cubicBezTo>
                    <a:pt x="3259" y="2912"/>
                    <a:pt x="3551" y="2359"/>
                    <a:pt x="3547" y="1768"/>
                  </a:cubicBezTo>
                  <a:cubicBezTo>
                    <a:pt x="3546" y="1175"/>
                    <a:pt x="3248" y="624"/>
                    <a:pt x="2754" y="297"/>
                  </a:cubicBezTo>
                  <a:cubicBezTo>
                    <a:pt x="2447" y="94"/>
                    <a:pt x="2109" y="0"/>
                    <a:pt x="17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3" name="Google Shape;2893;p61"/>
            <p:cNvSpPr/>
            <p:nvPr/>
          </p:nvSpPr>
          <p:spPr>
            <a:xfrm>
              <a:off x="4893613" y="2791000"/>
              <a:ext cx="17850" cy="15300"/>
            </a:xfrm>
            <a:custGeom>
              <a:rect b="b" l="l" r="r" t="t"/>
              <a:pathLst>
                <a:path extrusionOk="0" h="612" w="714">
                  <a:moveTo>
                    <a:pt x="369" y="1"/>
                  </a:moveTo>
                  <a:cubicBezTo>
                    <a:pt x="262" y="1"/>
                    <a:pt x="165" y="59"/>
                    <a:pt x="116" y="153"/>
                  </a:cubicBezTo>
                  <a:cubicBezTo>
                    <a:pt x="1" y="383"/>
                    <a:pt x="167" y="611"/>
                    <a:pt x="386" y="611"/>
                  </a:cubicBezTo>
                  <a:cubicBezTo>
                    <a:pt x="569" y="611"/>
                    <a:pt x="713" y="449"/>
                    <a:pt x="689" y="266"/>
                  </a:cubicBezTo>
                  <a:cubicBezTo>
                    <a:pt x="669" y="112"/>
                    <a:pt x="530" y="1"/>
                    <a:pt x="373" y="1"/>
                  </a:cubicBezTo>
                  <a:cubicBezTo>
                    <a:pt x="372" y="1"/>
                    <a:pt x="370" y="1"/>
                    <a:pt x="3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4" name="Google Shape;2894;p61"/>
            <p:cNvSpPr/>
            <p:nvPr/>
          </p:nvSpPr>
          <p:spPr>
            <a:xfrm>
              <a:off x="4781238" y="2586400"/>
              <a:ext cx="391125" cy="276400"/>
            </a:xfrm>
            <a:custGeom>
              <a:rect b="b" l="l" r="r" t="t"/>
              <a:pathLst>
                <a:path extrusionOk="0" h="11056" w="15645">
                  <a:moveTo>
                    <a:pt x="339" y="1"/>
                  </a:moveTo>
                  <a:cubicBezTo>
                    <a:pt x="182" y="1"/>
                    <a:pt x="42" y="112"/>
                    <a:pt x="23" y="268"/>
                  </a:cubicBezTo>
                  <a:cubicBezTo>
                    <a:pt x="0" y="451"/>
                    <a:pt x="143" y="613"/>
                    <a:pt x="327" y="613"/>
                  </a:cubicBezTo>
                  <a:lnTo>
                    <a:pt x="14034" y="613"/>
                  </a:lnTo>
                  <a:cubicBezTo>
                    <a:pt x="14586" y="613"/>
                    <a:pt x="15034" y="1060"/>
                    <a:pt x="15034" y="1612"/>
                  </a:cubicBezTo>
                  <a:lnTo>
                    <a:pt x="15034" y="9444"/>
                  </a:lnTo>
                  <a:cubicBezTo>
                    <a:pt x="15033" y="9992"/>
                    <a:pt x="14594" y="10437"/>
                    <a:pt x="14046" y="10445"/>
                  </a:cubicBezTo>
                  <a:cubicBezTo>
                    <a:pt x="13902" y="10447"/>
                    <a:pt x="13770" y="10536"/>
                    <a:pt x="13737" y="10675"/>
                  </a:cubicBezTo>
                  <a:cubicBezTo>
                    <a:pt x="13689" y="10868"/>
                    <a:pt x="13836" y="11056"/>
                    <a:pt x="14034" y="11056"/>
                  </a:cubicBezTo>
                  <a:cubicBezTo>
                    <a:pt x="14923" y="11054"/>
                    <a:pt x="15643" y="10334"/>
                    <a:pt x="15645" y="9444"/>
                  </a:cubicBezTo>
                  <a:lnTo>
                    <a:pt x="15645" y="1612"/>
                  </a:lnTo>
                  <a:cubicBezTo>
                    <a:pt x="15643" y="723"/>
                    <a:pt x="14923" y="2"/>
                    <a:pt x="140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5" name="Google Shape;2895;p61"/>
            <p:cNvSpPr/>
            <p:nvPr/>
          </p:nvSpPr>
          <p:spPr>
            <a:xfrm>
              <a:off x="4716338" y="2586925"/>
              <a:ext cx="394125" cy="276375"/>
            </a:xfrm>
            <a:custGeom>
              <a:rect b="b" l="l" r="r" t="t"/>
              <a:pathLst>
                <a:path extrusionOk="0" h="11055" w="15765">
                  <a:moveTo>
                    <a:pt x="1612" y="1"/>
                  </a:moveTo>
                  <a:cubicBezTo>
                    <a:pt x="723" y="1"/>
                    <a:pt x="2" y="721"/>
                    <a:pt x="0" y="1610"/>
                  </a:cubicBezTo>
                  <a:lnTo>
                    <a:pt x="0" y="10734"/>
                  </a:lnTo>
                  <a:cubicBezTo>
                    <a:pt x="0" y="10910"/>
                    <a:pt x="145" y="11054"/>
                    <a:pt x="321" y="11054"/>
                  </a:cubicBezTo>
                  <a:lnTo>
                    <a:pt x="15441" y="11054"/>
                  </a:lnTo>
                  <a:cubicBezTo>
                    <a:pt x="15457" y="11054"/>
                    <a:pt x="15472" y="11048"/>
                    <a:pt x="15483" y="11036"/>
                  </a:cubicBezTo>
                  <a:cubicBezTo>
                    <a:pt x="15765" y="10771"/>
                    <a:pt x="15580" y="10444"/>
                    <a:pt x="15318" y="10444"/>
                  </a:cubicBezTo>
                  <a:lnTo>
                    <a:pt x="810" y="10444"/>
                  </a:lnTo>
                  <a:cubicBezTo>
                    <a:pt x="700" y="10444"/>
                    <a:pt x="611" y="10355"/>
                    <a:pt x="611" y="10244"/>
                  </a:cubicBezTo>
                  <a:lnTo>
                    <a:pt x="611" y="1610"/>
                  </a:lnTo>
                  <a:cubicBezTo>
                    <a:pt x="612" y="1052"/>
                    <a:pt x="1068" y="610"/>
                    <a:pt x="1612" y="610"/>
                  </a:cubicBezTo>
                  <a:cubicBezTo>
                    <a:pt x="1648" y="610"/>
                    <a:pt x="1684" y="612"/>
                    <a:pt x="1720" y="616"/>
                  </a:cubicBezTo>
                  <a:cubicBezTo>
                    <a:pt x="1723" y="617"/>
                    <a:pt x="1726" y="617"/>
                    <a:pt x="1729" y="617"/>
                  </a:cubicBezTo>
                  <a:cubicBezTo>
                    <a:pt x="1744" y="617"/>
                    <a:pt x="1758" y="611"/>
                    <a:pt x="1769" y="601"/>
                  </a:cubicBezTo>
                  <a:cubicBezTo>
                    <a:pt x="2060" y="334"/>
                    <a:pt x="1876" y="1"/>
                    <a:pt x="16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96" name="Google Shape;2896;p61"/>
          <p:cNvGrpSpPr/>
          <p:nvPr/>
        </p:nvGrpSpPr>
        <p:grpSpPr>
          <a:xfrm flipH="1">
            <a:off x="1117568" y="1082413"/>
            <a:ext cx="853640" cy="367079"/>
            <a:chOff x="6659230" y="279450"/>
            <a:chExt cx="2217246" cy="953700"/>
          </a:xfrm>
        </p:grpSpPr>
        <p:sp>
          <p:nvSpPr>
            <p:cNvPr id="2897" name="Google Shape;2897;p61"/>
            <p:cNvSpPr/>
            <p:nvPr/>
          </p:nvSpPr>
          <p:spPr>
            <a:xfrm>
              <a:off x="6659230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8" name="Google Shape;2898;p61"/>
            <p:cNvSpPr/>
            <p:nvPr/>
          </p:nvSpPr>
          <p:spPr>
            <a:xfrm>
              <a:off x="6892279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9" name="Google Shape;2899;p61"/>
            <p:cNvSpPr/>
            <p:nvPr/>
          </p:nvSpPr>
          <p:spPr>
            <a:xfrm>
              <a:off x="7235778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0" name="Google Shape;2900;p61"/>
            <p:cNvSpPr/>
            <p:nvPr/>
          </p:nvSpPr>
          <p:spPr>
            <a:xfrm>
              <a:off x="7579277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1" name="Google Shape;2901;p61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902" name="Google Shape;2902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7313" y="2342710"/>
            <a:ext cx="1256700" cy="12369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6" name="Shape 2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7" name="Google Shape;2907;p62"/>
          <p:cNvSpPr/>
          <p:nvPr/>
        </p:nvSpPr>
        <p:spPr>
          <a:xfrm>
            <a:off x="4570350" y="4061975"/>
            <a:ext cx="3460500" cy="742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8" name="Google Shape;2908;p62"/>
          <p:cNvSpPr/>
          <p:nvPr/>
        </p:nvSpPr>
        <p:spPr>
          <a:xfrm>
            <a:off x="4570353" y="1456025"/>
            <a:ext cx="3460500" cy="2235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9" name="Google Shape;2909;p62"/>
          <p:cNvSpPr/>
          <p:nvPr/>
        </p:nvSpPr>
        <p:spPr>
          <a:xfrm>
            <a:off x="1113150" y="1456025"/>
            <a:ext cx="3460500" cy="2235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0" name="Google Shape;2910;p62"/>
          <p:cNvSpPr txBox="1"/>
          <p:nvPr>
            <p:ph idx="2" type="subTitle"/>
          </p:nvPr>
        </p:nvSpPr>
        <p:spPr>
          <a:xfrm>
            <a:off x="1334700" y="1799050"/>
            <a:ext cx="3017400" cy="146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Locations</a:t>
            </a:r>
            <a:endParaRPr sz="1900"/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" sz="1900"/>
              <a:t>Tressider</a:t>
            </a:r>
            <a:endParaRPr sz="1900"/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" sz="1900"/>
              <a:t>Coupa Cafe (GSB)</a:t>
            </a:r>
            <a:endParaRPr sz="1900"/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" sz="1900"/>
              <a:t>EVGR-A Huddle</a:t>
            </a:r>
            <a:endParaRPr sz="19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2911" name="Google Shape;2911;p62"/>
          <p:cNvSpPr txBox="1"/>
          <p:nvPr>
            <p:ph type="title"/>
          </p:nvPr>
        </p:nvSpPr>
        <p:spPr>
          <a:xfrm>
            <a:off x="541875" y="339325"/>
            <a:ext cx="8061600" cy="74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Environment + Apparatus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912" name="Google Shape;2912;p62"/>
          <p:cNvSpPr txBox="1"/>
          <p:nvPr>
            <p:ph idx="3" type="subTitle"/>
          </p:nvPr>
        </p:nvSpPr>
        <p:spPr>
          <a:xfrm>
            <a:off x="4791900" y="1653263"/>
            <a:ext cx="3017400" cy="41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Apparatus</a:t>
            </a:r>
            <a:endParaRPr/>
          </a:p>
        </p:txBody>
      </p:sp>
      <p:sp>
        <p:nvSpPr>
          <p:cNvPr id="2913" name="Google Shape;2913;p62"/>
          <p:cNvSpPr txBox="1"/>
          <p:nvPr>
            <p:ph idx="4" type="subTitle"/>
          </p:nvPr>
        </p:nvSpPr>
        <p:spPr>
          <a:xfrm>
            <a:off x="4791911" y="2027650"/>
            <a:ext cx="3017400" cy="146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4" name="Google Shape;2914;p62"/>
          <p:cNvSpPr/>
          <p:nvPr/>
        </p:nvSpPr>
        <p:spPr>
          <a:xfrm>
            <a:off x="6706428" y="915436"/>
            <a:ext cx="337500" cy="3291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15" name="Google Shape;2915;p62"/>
          <p:cNvGrpSpPr/>
          <p:nvPr/>
        </p:nvGrpSpPr>
        <p:grpSpPr>
          <a:xfrm>
            <a:off x="1390786" y="192305"/>
            <a:ext cx="877154" cy="459493"/>
            <a:chOff x="7055900" y="279450"/>
            <a:chExt cx="1820576" cy="953700"/>
          </a:xfrm>
        </p:grpSpPr>
        <p:sp>
          <p:nvSpPr>
            <p:cNvPr id="2916" name="Google Shape;2916;p62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7" name="Google Shape;2917;p62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8" name="Google Shape;2918;p62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9" name="Google Shape;2919;p62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0" name="Google Shape;2920;p62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21" name="Google Shape;2921;p62"/>
          <p:cNvSpPr/>
          <p:nvPr/>
        </p:nvSpPr>
        <p:spPr>
          <a:xfrm>
            <a:off x="858210" y="3438385"/>
            <a:ext cx="506700" cy="4941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22" name="Google Shape;2922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0350" y="1274062"/>
            <a:ext cx="3460500" cy="2595375"/>
          </a:xfrm>
          <a:prstGeom prst="rect">
            <a:avLst/>
          </a:prstGeom>
          <a:noFill/>
          <a:ln>
            <a:noFill/>
          </a:ln>
        </p:spPr>
      </p:pic>
      <p:sp>
        <p:nvSpPr>
          <p:cNvPr id="2923" name="Google Shape;2923;p62"/>
          <p:cNvSpPr txBox="1"/>
          <p:nvPr>
            <p:ph idx="4294967295" type="body"/>
          </p:nvPr>
        </p:nvSpPr>
        <p:spPr>
          <a:xfrm>
            <a:off x="4570350" y="4061975"/>
            <a:ext cx="3460500" cy="74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Apparatus notes:</a:t>
            </a:r>
            <a:r>
              <a:rPr lang="en"/>
              <a:t> Low-fi paper prototype to simulate real app usage. Recorded with consent for analysis.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7" name="Shape 2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" name="Google Shape;2928;p63"/>
          <p:cNvSpPr/>
          <p:nvPr/>
        </p:nvSpPr>
        <p:spPr>
          <a:xfrm>
            <a:off x="96425" y="244200"/>
            <a:ext cx="4028100" cy="465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9" name="Google Shape;2929;p63"/>
          <p:cNvSpPr txBox="1"/>
          <p:nvPr>
            <p:ph idx="1" type="subTitle"/>
          </p:nvPr>
        </p:nvSpPr>
        <p:spPr>
          <a:xfrm>
            <a:off x="195925" y="1730300"/>
            <a:ext cx="3820800" cy="8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~30 minute sessions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3 tasks of varying complexity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b="1" lang="en">
                <a:solidFill>
                  <a:srgbClr val="000000"/>
                </a:solidFill>
              </a:rPr>
              <a:t>Team roles:</a:t>
            </a:r>
            <a:endParaRPr b="1">
              <a:solidFill>
                <a:srgbClr val="000000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Greeter + Facilitator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Notetaker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Computer</a:t>
            </a:r>
            <a:endParaRPr>
              <a:solidFill>
                <a:srgbClr val="000000"/>
              </a:solidFill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>
                <a:solidFill>
                  <a:srgbClr val="000000"/>
                </a:solidFill>
              </a:rPr>
              <a:t>Encouraged participants to </a:t>
            </a:r>
            <a:r>
              <a:rPr b="1" lang="en">
                <a:solidFill>
                  <a:srgbClr val="000000"/>
                </a:solidFill>
              </a:rPr>
              <a:t>think aloud</a:t>
            </a:r>
            <a:endParaRPr b="1">
              <a:solidFill>
                <a:srgbClr val="000000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Real-time feedback</a:t>
            </a:r>
            <a:endParaRPr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0" name="Google Shape;2930;p63"/>
          <p:cNvSpPr txBox="1"/>
          <p:nvPr>
            <p:ph type="title"/>
          </p:nvPr>
        </p:nvSpPr>
        <p:spPr>
          <a:xfrm>
            <a:off x="195925" y="730300"/>
            <a:ext cx="3754800" cy="100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+ Team Roles</a:t>
            </a:r>
            <a:endParaRPr/>
          </a:p>
        </p:txBody>
      </p:sp>
      <p:sp>
        <p:nvSpPr>
          <p:cNvPr id="2931" name="Google Shape;2931;p63"/>
          <p:cNvSpPr/>
          <p:nvPr/>
        </p:nvSpPr>
        <p:spPr>
          <a:xfrm>
            <a:off x="4402804" y="830290"/>
            <a:ext cx="338400" cy="3312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2" name="Google Shape;2932;p63"/>
          <p:cNvSpPr/>
          <p:nvPr/>
        </p:nvSpPr>
        <p:spPr>
          <a:xfrm>
            <a:off x="8397980" y="3103394"/>
            <a:ext cx="429900" cy="4182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33" name="Google Shape;2933;p63"/>
          <p:cNvPicPr preferRelativeResize="0"/>
          <p:nvPr/>
        </p:nvPicPr>
        <p:blipFill rotWithShape="1">
          <a:blip r:embed="rId3">
            <a:alphaModFix/>
          </a:blip>
          <a:srcRect b="0" l="9069" r="9077" t="0"/>
          <a:stretch/>
        </p:blipFill>
        <p:spPr>
          <a:xfrm>
            <a:off x="4124525" y="1157013"/>
            <a:ext cx="5019474" cy="2829474"/>
          </a:xfrm>
          <a:prstGeom prst="rect">
            <a:avLst/>
          </a:prstGeom>
          <a:noFill/>
          <a:ln>
            <a:noFill/>
          </a:ln>
        </p:spPr>
      </p:pic>
      <p:sp>
        <p:nvSpPr>
          <p:cNvPr id="2934" name="Google Shape;2934;p63"/>
          <p:cNvSpPr/>
          <p:nvPr/>
        </p:nvSpPr>
        <p:spPr>
          <a:xfrm>
            <a:off x="4515700" y="1611500"/>
            <a:ext cx="1074900" cy="279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Computer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935" name="Google Shape;2935;p63"/>
          <p:cNvSpPr/>
          <p:nvPr/>
        </p:nvSpPr>
        <p:spPr>
          <a:xfrm>
            <a:off x="6089575" y="1611500"/>
            <a:ext cx="1074900" cy="279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User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936" name="Google Shape;2936;p63"/>
          <p:cNvSpPr/>
          <p:nvPr/>
        </p:nvSpPr>
        <p:spPr>
          <a:xfrm>
            <a:off x="7597925" y="1611500"/>
            <a:ext cx="1074900" cy="279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Notetaker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937" name="Google Shape;2937;p63"/>
          <p:cNvSpPr/>
          <p:nvPr/>
        </p:nvSpPr>
        <p:spPr>
          <a:xfrm>
            <a:off x="5857513" y="3669425"/>
            <a:ext cx="1539000" cy="577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Facilitator facing user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941" name="Shape 2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2" name="Google Shape;2942;p64"/>
          <p:cNvSpPr txBox="1"/>
          <p:nvPr>
            <p:ph type="title"/>
          </p:nvPr>
        </p:nvSpPr>
        <p:spPr>
          <a:xfrm>
            <a:off x="539500" y="339325"/>
            <a:ext cx="8061600" cy="74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+ Team Roles</a:t>
            </a:r>
            <a:endParaRPr/>
          </a:p>
        </p:txBody>
      </p:sp>
      <p:sp>
        <p:nvSpPr>
          <p:cNvPr id="2943" name="Google Shape;2943;p64"/>
          <p:cNvSpPr txBox="1"/>
          <p:nvPr/>
        </p:nvSpPr>
        <p:spPr>
          <a:xfrm>
            <a:off x="539500" y="1442700"/>
            <a:ext cx="8061600" cy="3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Char char="●"/>
            </a:pPr>
            <a:r>
              <a:rPr lang="en" sz="2400">
                <a:latin typeface="Spectral"/>
                <a:ea typeface="Spectral"/>
                <a:cs typeface="Spectral"/>
                <a:sym typeface="Spectral"/>
              </a:rPr>
              <a:t>Sessions lasted ~30 min</a:t>
            </a:r>
            <a:endParaRPr sz="2400">
              <a:latin typeface="Spectral"/>
              <a:ea typeface="Spectral"/>
              <a:cs typeface="Spectral"/>
              <a:sym typeface="Spectral"/>
            </a:endParaRPr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Char char="○"/>
            </a:pPr>
            <a:r>
              <a:rPr lang="en" sz="2400">
                <a:latin typeface="Spectral"/>
                <a:ea typeface="Spectral"/>
                <a:cs typeface="Spectral"/>
                <a:sym typeface="Spectral"/>
              </a:rPr>
              <a:t>3 tasks of varying complexity</a:t>
            </a:r>
            <a:endParaRPr sz="2400">
              <a:latin typeface="Spectral"/>
              <a:ea typeface="Spectral"/>
              <a:cs typeface="Spectral"/>
              <a:sym typeface="Spectral"/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Char char="●"/>
            </a:pPr>
            <a:r>
              <a:rPr b="1" lang="en" sz="2400">
                <a:latin typeface="Spectral"/>
                <a:ea typeface="Spectral"/>
                <a:cs typeface="Spectral"/>
                <a:sym typeface="Spectral"/>
              </a:rPr>
              <a:t>Team roles:</a:t>
            </a:r>
            <a:endParaRPr b="1" sz="2400">
              <a:latin typeface="Spectral"/>
              <a:ea typeface="Spectral"/>
              <a:cs typeface="Spectral"/>
              <a:sym typeface="Spectral"/>
            </a:endParaRPr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Char char="○"/>
            </a:pPr>
            <a:r>
              <a:rPr lang="en" sz="2400">
                <a:latin typeface="Spectral"/>
                <a:ea typeface="Spectral"/>
                <a:cs typeface="Spectral"/>
                <a:sym typeface="Spectral"/>
              </a:rPr>
              <a:t>Greeter/Facilitator, Notetaker, and Computer</a:t>
            </a:r>
            <a:endParaRPr sz="2400">
              <a:latin typeface="Spectral"/>
              <a:ea typeface="Spectral"/>
              <a:cs typeface="Spectral"/>
              <a:sym typeface="Spectral"/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Char char="●"/>
            </a:pPr>
            <a:r>
              <a:rPr lang="en" sz="2400">
                <a:latin typeface="Spectral"/>
                <a:ea typeface="Spectral"/>
                <a:cs typeface="Spectral"/>
                <a:sym typeface="Spectral"/>
              </a:rPr>
              <a:t>Encouraged participants to think aloud</a:t>
            </a:r>
            <a:endParaRPr sz="2400">
              <a:latin typeface="Spectral"/>
              <a:ea typeface="Spectral"/>
              <a:cs typeface="Spectral"/>
              <a:sym typeface="Spectral"/>
            </a:endParaRPr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Char char="○"/>
            </a:pPr>
            <a:r>
              <a:rPr lang="en" sz="2400">
                <a:latin typeface="Spectral"/>
                <a:ea typeface="Spectral"/>
                <a:cs typeface="Spectral"/>
                <a:sym typeface="Spectral"/>
              </a:rPr>
              <a:t>Real-time feedback on their experience</a:t>
            </a:r>
            <a:endParaRPr sz="2400"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7" name="Shape 2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8" name="Google Shape;2948;p65"/>
          <p:cNvGrpSpPr/>
          <p:nvPr/>
        </p:nvGrpSpPr>
        <p:grpSpPr>
          <a:xfrm>
            <a:off x="4323443" y="2683892"/>
            <a:ext cx="486900" cy="607800"/>
            <a:chOff x="4314469" y="1612892"/>
            <a:chExt cx="486900" cy="607800"/>
          </a:xfrm>
        </p:grpSpPr>
        <p:sp>
          <p:nvSpPr>
            <p:cNvPr id="2949" name="Google Shape;2949;p65"/>
            <p:cNvSpPr/>
            <p:nvPr/>
          </p:nvSpPr>
          <p:spPr>
            <a:xfrm flipH="1" rot="5400000">
              <a:off x="4277419" y="1649942"/>
              <a:ext cx="5610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0" name="Google Shape;2950;p65"/>
            <p:cNvSpPr/>
            <p:nvPr/>
          </p:nvSpPr>
          <p:spPr>
            <a:xfrm flipH="1" rot="5400000">
              <a:off x="4277419" y="1696742"/>
              <a:ext cx="561000" cy="4869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51" name="Google Shape;2951;p65"/>
          <p:cNvSpPr/>
          <p:nvPr/>
        </p:nvSpPr>
        <p:spPr>
          <a:xfrm>
            <a:off x="1112563" y="2195222"/>
            <a:ext cx="2309700" cy="1499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2" name="Google Shape;2952;p65"/>
          <p:cNvSpPr txBox="1"/>
          <p:nvPr>
            <p:ph idx="1" type="subTitle"/>
          </p:nvPr>
        </p:nvSpPr>
        <p:spPr>
          <a:xfrm>
            <a:off x="1160974" y="2473140"/>
            <a:ext cx="22152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App Efficiency</a:t>
            </a:r>
            <a:endParaRPr/>
          </a:p>
        </p:txBody>
      </p:sp>
      <p:sp>
        <p:nvSpPr>
          <p:cNvPr id="2953" name="Google Shape;2953;p65"/>
          <p:cNvSpPr txBox="1"/>
          <p:nvPr>
            <p:ph idx="2" type="subTitle"/>
          </p:nvPr>
        </p:nvSpPr>
        <p:spPr>
          <a:xfrm>
            <a:off x="1160374" y="2766551"/>
            <a:ext cx="2215200" cy="7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600"/>
              <a:t>KPI: </a:t>
            </a:r>
            <a:r>
              <a:rPr lang="en" sz="1600"/>
              <a:t>monitored </a:t>
            </a:r>
            <a:r>
              <a:rPr b="1" lang="en" sz="1600"/>
              <a:t>time</a:t>
            </a:r>
            <a:r>
              <a:rPr lang="en" sz="1600"/>
              <a:t> to complete each assigned task</a:t>
            </a:r>
            <a:endParaRPr sz="1600"/>
          </a:p>
        </p:txBody>
      </p:sp>
      <p:sp>
        <p:nvSpPr>
          <p:cNvPr id="2954" name="Google Shape;2954;p65"/>
          <p:cNvSpPr/>
          <p:nvPr/>
        </p:nvSpPr>
        <p:spPr>
          <a:xfrm>
            <a:off x="3417150" y="3291700"/>
            <a:ext cx="2309700" cy="1506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5" name="Google Shape;2955;p65"/>
          <p:cNvSpPr txBox="1"/>
          <p:nvPr>
            <p:ph idx="3" type="subTitle"/>
          </p:nvPr>
        </p:nvSpPr>
        <p:spPr>
          <a:xfrm>
            <a:off x="3466800" y="3589294"/>
            <a:ext cx="22128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Robustness</a:t>
            </a:r>
            <a:endParaRPr/>
          </a:p>
        </p:txBody>
      </p:sp>
      <p:sp>
        <p:nvSpPr>
          <p:cNvPr id="2956" name="Google Shape;2956;p65"/>
          <p:cNvSpPr txBox="1"/>
          <p:nvPr>
            <p:ph idx="4" type="subTitle"/>
          </p:nvPr>
        </p:nvSpPr>
        <p:spPr>
          <a:xfrm>
            <a:off x="3464400" y="3882705"/>
            <a:ext cx="2215200" cy="7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600"/>
              <a:t>KPI:</a:t>
            </a:r>
            <a:r>
              <a:rPr lang="en" sz="1600"/>
              <a:t> tracked </a:t>
            </a:r>
            <a:r>
              <a:rPr b="1" lang="en" sz="1600"/>
              <a:t>error rates</a:t>
            </a:r>
            <a:r>
              <a:rPr lang="en" sz="1600"/>
              <a:t> with points of failure or confusion</a:t>
            </a:r>
            <a:endParaRPr sz="1600"/>
          </a:p>
        </p:txBody>
      </p:sp>
      <p:sp>
        <p:nvSpPr>
          <p:cNvPr id="2957" name="Google Shape;2957;p65"/>
          <p:cNvSpPr/>
          <p:nvPr/>
        </p:nvSpPr>
        <p:spPr>
          <a:xfrm>
            <a:off x="5721738" y="2197322"/>
            <a:ext cx="2309700" cy="149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8" name="Google Shape;2958;p65"/>
          <p:cNvSpPr txBox="1"/>
          <p:nvPr>
            <p:ph idx="5" type="subTitle"/>
          </p:nvPr>
        </p:nvSpPr>
        <p:spPr>
          <a:xfrm>
            <a:off x="5506000" y="2473150"/>
            <a:ext cx="28341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User Satisfaction</a:t>
            </a:r>
            <a:endParaRPr/>
          </a:p>
        </p:txBody>
      </p:sp>
      <p:sp>
        <p:nvSpPr>
          <p:cNvPr id="2959" name="Google Shape;2959;p65"/>
          <p:cNvSpPr txBox="1"/>
          <p:nvPr>
            <p:ph idx="6" type="subTitle"/>
          </p:nvPr>
        </p:nvSpPr>
        <p:spPr>
          <a:xfrm>
            <a:off x="5768426" y="2766551"/>
            <a:ext cx="2215200" cy="7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600"/>
              <a:t>KPI:</a:t>
            </a:r>
            <a:r>
              <a:rPr lang="en" sz="1600"/>
              <a:t> collected </a:t>
            </a:r>
            <a:r>
              <a:rPr lang="en" sz="1600"/>
              <a:t>user satisfaction </a:t>
            </a:r>
            <a:r>
              <a:rPr b="1" lang="en" sz="1600">
                <a:solidFill>
                  <a:srgbClr val="212121"/>
                </a:solidFill>
              </a:rPr>
              <a:t>ratings</a:t>
            </a:r>
            <a:r>
              <a:rPr lang="en" sz="1600"/>
              <a:t> + verbal feedback</a:t>
            </a:r>
            <a:endParaRPr sz="1600"/>
          </a:p>
        </p:txBody>
      </p:sp>
      <p:grpSp>
        <p:nvGrpSpPr>
          <p:cNvPr id="2960" name="Google Shape;2960;p65"/>
          <p:cNvGrpSpPr/>
          <p:nvPr/>
        </p:nvGrpSpPr>
        <p:grpSpPr>
          <a:xfrm>
            <a:off x="1947568" y="1613522"/>
            <a:ext cx="526339" cy="589947"/>
            <a:chOff x="1690218" y="1609641"/>
            <a:chExt cx="526339" cy="577699"/>
          </a:xfrm>
        </p:grpSpPr>
        <p:sp>
          <p:nvSpPr>
            <p:cNvPr id="2961" name="Google Shape;2961;p65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2" name="Google Shape;2962;p65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63" name="Google Shape;2963;p65"/>
          <p:cNvGrpSpPr/>
          <p:nvPr/>
        </p:nvGrpSpPr>
        <p:grpSpPr>
          <a:xfrm>
            <a:off x="2043970" y="1751915"/>
            <a:ext cx="276354" cy="384934"/>
            <a:chOff x="897141" y="3359875"/>
            <a:chExt cx="257962" cy="352762"/>
          </a:xfrm>
        </p:grpSpPr>
        <p:sp>
          <p:nvSpPr>
            <p:cNvPr id="2964" name="Google Shape;2964;p65"/>
            <p:cNvSpPr/>
            <p:nvPr/>
          </p:nvSpPr>
          <p:spPr>
            <a:xfrm>
              <a:off x="897141" y="3359875"/>
              <a:ext cx="257962" cy="352762"/>
            </a:xfrm>
            <a:custGeom>
              <a:rect b="b" l="l" r="r" t="t"/>
              <a:pathLst>
                <a:path extrusionOk="0" h="11074" w="8098">
                  <a:moveTo>
                    <a:pt x="5204" y="334"/>
                  </a:moveTo>
                  <a:cubicBezTo>
                    <a:pt x="5240" y="334"/>
                    <a:pt x="5252" y="358"/>
                    <a:pt x="5252" y="382"/>
                  </a:cubicBezTo>
                  <a:lnTo>
                    <a:pt x="5252" y="810"/>
                  </a:lnTo>
                  <a:cubicBezTo>
                    <a:pt x="5252" y="834"/>
                    <a:pt x="5216" y="846"/>
                    <a:pt x="5204" y="846"/>
                  </a:cubicBezTo>
                  <a:lnTo>
                    <a:pt x="2870" y="846"/>
                  </a:lnTo>
                  <a:cubicBezTo>
                    <a:pt x="2865" y="848"/>
                    <a:pt x="2861" y="848"/>
                    <a:pt x="2857" y="848"/>
                  </a:cubicBezTo>
                  <a:cubicBezTo>
                    <a:pt x="2832" y="848"/>
                    <a:pt x="2823" y="817"/>
                    <a:pt x="2823" y="786"/>
                  </a:cubicBezTo>
                  <a:lnTo>
                    <a:pt x="2823" y="382"/>
                  </a:lnTo>
                  <a:cubicBezTo>
                    <a:pt x="2823" y="346"/>
                    <a:pt x="2858" y="334"/>
                    <a:pt x="2870" y="334"/>
                  </a:cubicBezTo>
                  <a:close/>
                  <a:moveTo>
                    <a:pt x="2882" y="1"/>
                  </a:moveTo>
                  <a:cubicBezTo>
                    <a:pt x="2680" y="1"/>
                    <a:pt x="2513" y="167"/>
                    <a:pt x="2513" y="382"/>
                  </a:cubicBezTo>
                  <a:lnTo>
                    <a:pt x="2513" y="810"/>
                  </a:lnTo>
                  <a:cubicBezTo>
                    <a:pt x="2513" y="1001"/>
                    <a:pt x="2656" y="1167"/>
                    <a:pt x="2858" y="1179"/>
                  </a:cubicBezTo>
                  <a:lnTo>
                    <a:pt x="2858" y="4811"/>
                  </a:lnTo>
                  <a:cubicBezTo>
                    <a:pt x="2858" y="4906"/>
                    <a:pt x="2835" y="4977"/>
                    <a:pt x="2799" y="5061"/>
                  </a:cubicBezTo>
                  <a:lnTo>
                    <a:pt x="1906" y="6728"/>
                  </a:lnTo>
                  <a:lnTo>
                    <a:pt x="965" y="8502"/>
                  </a:lnTo>
                  <a:lnTo>
                    <a:pt x="489" y="9383"/>
                  </a:lnTo>
                  <a:lnTo>
                    <a:pt x="120" y="10085"/>
                  </a:lnTo>
                  <a:cubicBezTo>
                    <a:pt x="1" y="10288"/>
                    <a:pt x="13" y="10538"/>
                    <a:pt x="132" y="10752"/>
                  </a:cubicBezTo>
                  <a:cubicBezTo>
                    <a:pt x="251" y="10954"/>
                    <a:pt x="477" y="11073"/>
                    <a:pt x="715" y="11073"/>
                  </a:cubicBezTo>
                  <a:lnTo>
                    <a:pt x="3668" y="11073"/>
                  </a:lnTo>
                  <a:cubicBezTo>
                    <a:pt x="3763" y="11073"/>
                    <a:pt x="3835" y="11002"/>
                    <a:pt x="3835" y="10919"/>
                  </a:cubicBezTo>
                  <a:cubicBezTo>
                    <a:pt x="3835" y="10823"/>
                    <a:pt x="3763" y="10752"/>
                    <a:pt x="3668" y="10752"/>
                  </a:cubicBezTo>
                  <a:lnTo>
                    <a:pt x="715" y="10752"/>
                  </a:lnTo>
                  <a:cubicBezTo>
                    <a:pt x="596" y="10752"/>
                    <a:pt x="477" y="10692"/>
                    <a:pt x="418" y="10585"/>
                  </a:cubicBezTo>
                  <a:cubicBezTo>
                    <a:pt x="358" y="10478"/>
                    <a:pt x="334" y="10347"/>
                    <a:pt x="394" y="10240"/>
                  </a:cubicBezTo>
                  <a:lnTo>
                    <a:pt x="727" y="9621"/>
                  </a:lnTo>
                  <a:lnTo>
                    <a:pt x="1168" y="9621"/>
                  </a:lnTo>
                  <a:cubicBezTo>
                    <a:pt x="1263" y="9621"/>
                    <a:pt x="1334" y="9549"/>
                    <a:pt x="1334" y="9454"/>
                  </a:cubicBezTo>
                  <a:cubicBezTo>
                    <a:pt x="1334" y="9371"/>
                    <a:pt x="1263" y="9287"/>
                    <a:pt x="1168" y="9287"/>
                  </a:cubicBezTo>
                  <a:lnTo>
                    <a:pt x="894" y="9287"/>
                  </a:lnTo>
                  <a:lnTo>
                    <a:pt x="1191" y="8728"/>
                  </a:lnTo>
                  <a:lnTo>
                    <a:pt x="1632" y="8728"/>
                  </a:lnTo>
                  <a:cubicBezTo>
                    <a:pt x="1727" y="8728"/>
                    <a:pt x="1799" y="8656"/>
                    <a:pt x="1799" y="8561"/>
                  </a:cubicBezTo>
                  <a:cubicBezTo>
                    <a:pt x="1799" y="8478"/>
                    <a:pt x="1727" y="8394"/>
                    <a:pt x="1632" y="8394"/>
                  </a:cubicBezTo>
                  <a:lnTo>
                    <a:pt x="1370" y="8394"/>
                  </a:lnTo>
                  <a:lnTo>
                    <a:pt x="1668" y="7835"/>
                  </a:lnTo>
                  <a:lnTo>
                    <a:pt x="2108" y="7835"/>
                  </a:lnTo>
                  <a:cubicBezTo>
                    <a:pt x="2204" y="7835"/>
                    <a:pt x="2275" y="7763"/>
                    <a:pt x="2275" y="7668"/>
                  </a:cubicBezTo>
                  <a:cubicBezTo>
                    <a:pt x="2275" y="7585"/>
                    <a:pt x="2204" y="7502"/>
                    <a:pt x="2108" y="7502"/>
                  </a:cubicBezTo>
                  <a:lnTo>
                    <a:pt x="1834" y="7502"/>
                  </a:lnTo>
                  <a:lnTo>
                    <a:pt x="2132" y="6942"/>
                  </a:lnTo>
                  <a:lnTo>
                    <a:pt x="2585" y="6942"/>
                  </a:lnTo>
                  <a:cubicBezTo>
                    <a:pt x="2668" y="6942"/>
                    <a:pt x="2751" y="6870"/>
                    <a:pt x="2751" y="6775"/>
                  </a:cubicBezTo>
                  <a:cubicBezTo>
                    <a:pt x="2751" y="6692"/>
                    <a:pt x="2668" y="6609"/>
                    <a:pt x="2585" y="6609"/>
                  </a:cubicBezTo>
                  <a:lnTo>
                    <a:pt x="2311" y="6609"/>
                  </a:lnTo>
                  <a:lnTo>
                    <a:pt x="3085" y="5180"/>
                  </a:lnTo>
                  <a:cubicBezTo>
                    <a:pt x="3144" y="5061"/>
                    <a:pt x="3192" y="4930"/>
                    <a:pt x="3192" y="4775"/>
                  </a:cubicBezTo>
                  <a:lnTo>
                    <a:pt x="3192" y="1144"/>
                  </a:lnTo>
                  <a:lnTo>
                    <a:pt x="4930" y="1144"/>
                  </a:lnTo>
                  <a:lnTo>
                    <a:pt x="4930" y="4775"/>
                  </a:lnTo>
                  <a:cubicBezTo>
                    <a:pt x="4930" y="4918"/>
                    <a:pt x="4966" y="5061"/>
                    <a:pt x="5037" y="5180"/>
                  </a:cubicBezTo>
                  <a:lnTo>
                    <a:pt x="7716" y="10216"/>
                  </a:lnTo>
                  <a:cubicBezTo>
                    <a:pt x="7776" y="10323"/>
                    <a:pt x="7776" y="10454"/>
                    <a:pt x="7704" y="10550"/>
                  </a:cubicBezTo>
                  <a:cubicBezTo>
                    <a:pt x="7645" y="10657"/>
                    <a:pt x="7526" y="10716"/>
                    <a:pt x="7407" y="10716"/>
                  </a:cubicBezTo>
                  <a:lnTo>
                    <a:pt x="4430" y="10716"/>
                  </a:lnTo>
                  <a:cubicBezTo>
                    <a:pt x="4335" y="10716"/>
                    <a:pt x="4263" y="10788"/>
                    <a:pt x="4263" y="10883"/>
                  </a:cubicBezTo>
                  <a:cubicBezTo>
                    <a:pt x="4263" y="10978"/>
                    <a:pt x="4335" y="11050"/>
                    <a:pt x="4430" y="11050"/>
                  </a:cubicBezTo>
                  <a:lnTo>
                    <a:pt x="7407" y="11050"/>
                  </a:lnTo>
                  <a:cubicBezTo>
                    <a:pt x="7645" y="11050"/>
                    <a:pt x="7871" y="10931"/>
                    <a:pt x="7990" y="10716"/>
                  </a:cubicBezTo>
                  <a:cubicBezTo>
                    <a:pt x="8097" y="10538"/>
                    <a:pt x="8097" y="10288"/>
                    <a:pt x="7990" y="10085"/>
                  </a:cubicBezTo>
                  <a:lnTo>
                    <a:pt x="5311" y="5049"/>
                  </a:lnTo>
                  <a:cubicBezTo>
                    <a:pt x="5263" y="4977"/>
                    <a:pt x="5252" y="4882"/>
                    <a:pt x="5252" y="4799"/>
                  </a:cubicBezTo>
                  <a:lnTo>
                    <a:pt x="5252" y="1167"/>
                  </a:lnTo>
                  <a:cubicBezTo>
                    <a:pt x="5442" y="1155"/>
                    <a:pt x="5597" y="989"/>
                    <a:pt x="5597" y="798"/>
                  </a:cubicBezTo>
                  <a:lnTo>
                    <a:pt x="5597" y="382"/>
                  </a:lnTo>
                  <a:cubicBezTo>
                    <a:pt x="5597" y="167"/>
                    <a:pt x="5430" y="1"/>
                    <a:pt x="52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5" name="Google Shape;2965;p65"/>
            <p:cNvSpPr/>
            <p:nvPr/>
          </p:nvSpPr>
          <p:spPr>
            <a:xfrm>
              <a:off x="945688" y="3593691"/>
              <a:ext cx="160485" cy="89736"/>
            </a:xfrm>
            <a:custGeom>
              <a:rect b="b" l="l" r="r" t="t"/>
              <a:pathLst>
                <a:path extrusionOk="0" h="2817" w="5038">
                  <a:moveTo>
                    <a:pt x="2535" y="339"/>
                  </a:moveTo>
                  <a:cubicBezTo>
                    <a:pt x="2817" y="339"/>
                    <a:pt x="3097" y="363"/>
                    <a:pt x="3370" y="412"/>
                  </a:cubicBezTo>
                  <a:lnTo>
                    <a:pt x="3513" y="447"/>
                  </a:lnTo>
                  <a:cubicBezTo>
                    <a:pt x="3608" y="459"/>
                    <a:pt x="3668" y="519"/>
                    <a:pt x="3716" y="602"/>
                  </a:cubicBezTo>
                  <a:lnTo>
                    <a:pt x="4680" y="2424"/>
                  </a:lnTo>
                  <a:cubicBezTo>
                    <a:pt x="4692" y="2459"/>
                    <a:pt x="4680" y="2471"/>
                    <a:pt x="4680" y="2483"/>
                  </a:cubicBezTo>
                  <a:cubicBezTo>
                    <a:pt x="4680" y="2495"/>
                    <a:pt x="4668" y="2519"/>
                    <a:pt x="4632" y="2519"/>
                  </a:cubicBezTo>
                  <a:lnTo>
                    <a:pt x="406" y="2519"/>
                  </a:lnTo>
                  <a:cubicBezTo>
                    <a:pt x="382" y="2519"/>
                    <a:pt x="358" y="2495"/>
                    <a:pt x="358" y="2483"/>
                  </a:cubicBezTo>
                  <a:cubicBezTo>
                    <a:pt x="358" y="2471"/>
                    <a:pt x="346" y="2459"/>
                    <a:pt x="358" y="2424"/>
                  </a:cubicBezTo>
                  <a:lnTo>
                    <a:pt x="1334" y="602"/>
                  </a:lnTo>
                  <a:cubicBezTo>
                    <a:pt x="1358" y="507"/>
                    <a:pt x="1430" y="459"/>
                    <a:pt x="1513" y="447"/>
                  </a:cubicBezTo>
                  <a:cubicBezTo>
                    <a:pt x="1847" y="375"/>
                    <a:pt x="2192" y="339"/>
                    <a:pt x="2535" y="339"/>
                  </a:cubicBezTo>
                  <a:close/>
                  <a:moveTo>
                    <a:pt x="2520" y="0"/>
                  </a:moveTo>
                  <a:cubicBezTo>
                    <a:pt x="2155" y="0"/>
                    <a:pt x="1791" y="42"/>
                    <a:pt x="1430" y="126"/>
                  </a:cubicBezTo>
                  <a:cubicBezTo>
                    <a:pt x="1275" y="162"/>
                    <a:pt x="1120" y="281"/>
                    <a:pt x="1037" y="435"/>
                  </a:cubicBezTo>
                  <a:lnTo>
                    <a:pt x="60" y="2269"/>
                  </a:lnTo>
                  <a:cubicBezTo>
                    <a:pt x="1" y="2388"/>
                    <a:pt x="1" y="2531"/>
                    <a:pt x="84" y="2638"/>
                  </a:cubicBezTo>
                  <a:cubicBezTo>
                    <a:pt x="156" y="2757"/>
                    <a:pt x="275" y="2817"/>
                    <a:pt x="406" y="2817"/>
                  </a:cubicBezTo>
                  <a:lnTo>
                    <a:pt x="4632" y="2817"/>
                  </a:lnTo>
                  <a:cubicBezTo>
                    <a:pt x="4763" y="2817"/>
                    <a:pt x="4882" y="2745"/>
                    <a:pt x="4954" y="2638"/>
                  </a:cubicBezTo>
                  <a:cubicBezTo>
                    <a:pt x="5037" y="2519"/>
                    <a:pt x="5037" y="2388"/>
                    <a:pt x="4978" y="2269"/>
                  </a:cubicBezTo>
                  <a:lnTo>
                    <a:pt x="4001" y="435"/>
                  </a:lnTo>
                  <a:cubicBezTo>
                    <a:pt x="3918" y="269"/>
                    <a:pt x="3763" y="162"/>
                    <a:pt x="3585" y="126"/>
                  </a:cubicBezTo>
                  <a:lnTo>
                    <a:pt x="3442" y="90"/>
                  </a:lnTo>
                  <a:cubicBezTo>
                    <a:pt x="3136" y="30"/>
                    <a:pt x="2828" y="0"/>
                    <a:pt x="2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6" name="Google Shape;2966;p65"/>
            <p:cNvSpPr/>
            <p:nvPr/>
          </p:nvSpPr>
          <p:spPr>
            <a:xfrm>
              <a:off x="1045076" y="3638256"/>
              <a:ext cx="27332" cy="27714"/>
            </a:xfrm>
            <a:custGeom>
              <a:rect b="b" l="l" r="r" t="t"/>
              <a:pathLst>
                <a:path extrusionOk="0" h="870" w="858">
                  <a:moveTo>
                    <a:pt x="429" y="310"/>
                  </a:moveTo>
                  <a:cubicBezTo>
                    <a:pt x="488" y="310"/>
                    <a:pt x="548" y="358"/>
                    <a:pt x="548" y="429"/>
                  </a:cubicBezTo>
                  <a:cubicBezTo>
                    <a:pt x="548" y="489"/>
                    <a:pt x="500" y="548"/>
                    <a:pt x="429" y="548"/>
                  </a:cubicBezTo>
                  <a:cubicBezTo>
                    <a:pt x="369" y="548"/>
                    <a:pt x="310" y="501"/>
                    <a:pt x="310" y="429"/>
                  </a:cubicBezTo>
                  <a:cubicBezTo>
                    <a:pt x="322" y="370"/>
                    <a:pt x="369" y="310"/>
                    <a:pt x="429" y="310"/>
                  </a:cubicBezTo>
                  <a:close/>
                  <a:moveTo>
                    <a:pt x="429" y="1"/>
                  </a:moveTo>
                  <a:cubicBezTo>
                    <a:pt x="191" y="1"/>
                    <a:pt x="0" y="191"/>
                    <a:pt x="0" y="429"/>
                  </a:cubicBezTo>
                  <a:cubicBezTo>
                    <a:pt x="0" y="668"/>
                    <a:pt x="191" y="870"/>
                    <a:pt x="429" y="870"/>
                  </a:cubicBezTo>
                  <a:cubicBezTo>
                    <a:pt x="667" y="870"/>
                    <a:pt x="858" y="668"/>
                    <a:pt x="858" y="429"/>
                  </a:cubicBezTo>
                  <a:cubicBezTo>
                    <a:pt x="858" y="191"/>
                    <a:pt x="667" y="1"/>
                    <a:pt x="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7" name="Google Shape;2967;p65"/>
            <p:cNvSpPr/>
            <p:nvPr/>
          </p:nvSpPr>
          <p:spPr>
            <a:xfrm>
              <a:off x="976046" y="3643194"/>
              <a:ext cx="28096" cy="27332"/>
            </a:xfrm>
            <a:custGeom>
              <a:rect b="b" l="l" r="r" t="t"/>
              <a:pathLst>
                <a:path extrusionOk="0" h="858" w="882">
                  <a:moveTo>
                    <a:pt x="453" y="310"/>
                  </a:moveTo>
                  <a:cubicBezTo>
                    <a:pt x="512" y="310"/>
                    <a:pt x="572" y="346"/>
                    <a:pt x="572" y="429"/>
                  </a:cubicBezTo>
                  <a:cubicBezTo>
                    <a:pt x="572" y="489"/>
                    <a:pt x="524" y="548"/>
                    <a:pt x="453" y="548"/>
                  </a:cubicBezTo>
                  <a:cubicBezTo>
                    <a:pt x="393" y="548"/>
                    <a:pt x="334" y="501"/>
                    <a:pt x="334" y="429"/>
                  </a:cubicBezTo>
                  <a:cubicBezTo>
                    <a:pt x="334" y="358"/>
                    <a:pt x="393" y="310"/>
                    <a:pt x="453" y="310"/>
                  </a:cubicBezTo>
                  <a:close/>
                  <a:moveTo>
                    <a:pt x="453" y="1"/>
                  </a:moveTo>
                  <a:cubicBezTo>
                    <a:pt x="215" y="1"/>
                    <a:pt x="24" y="191"/>
                    <a:pt x="24" y="429"/>
                  </a:cubicBezTo>
                  <a:cubicBezTo>
                    <a:pt x="0" y="667"/>
                    <a:pt x="215" y="858"/>
                    <a:pt x="453" y="858"/>
                  </a:cubicBezTo>
                  <a:cubicBezTo>
                    <a:pt x="691" y="858"/>
                    <a:pt x="881" y="667"/>
                    <a:pt x="881" y="429"/>
                  </a:cubicBezTo>
                  <a:cubicBezTo>
                    <a:pt x="881" y="191"/>
                    <a:pt x="691" y="1"/>
                    <a:pt x="4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8" name="Google Shape;2968;p65"/>
            <p:cNvSpPr/>
            <p:nvPr/>
          </p:nvSpPr>
          <p:spPr>
            <a:xfrm>
              <a:off x="1004493" y="3613218"/>
              <a:ext cx="31505" cy="31154"/>
            </a:xfrm>
            <a:custGeom>
              <a:rect b="b" l="l" r="r" t="t"/>
              <a:pathLst>
                <a:path extrusionOk="0" h="978" w="989">
                  <a:moveTo>
                    <a:pt x="500" y="322"/>
                  </a:moveTo>
                  <a:cubicBezTo>
                    <a:pt x="584" y="322"/>
                    <a:pt x="655" y="406"/>
                    <a:pt x="655" y="489"/>
                  </a:cubicBezTo>
                  <a:cubicBezTo>
                    <a:pt x="655" y="584"/>
                    <a:pt x="584" y="656"/>
                    <a:pt x="500" y="656"/>
                  </a:cubicBezTo>
                  <a:cubicBezTo>
                    <a:pt x="405" y="656"/>
                    <a:pt x="334" y="584"/>
                    <a:pt x="334" y="489"/>
                  </a:cubicBezTo>
                  <a:cubicBezTo>
                    <a:pt x="334" y="406"/>
                    <a:pt x="405" y="322"/>
                    <a:pt x="500" y="322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489"/>
                  </a:cubicBezTo>
                  <a:cubicBezTo>
                    <a:pt x="0" y="763"/>
                    <a:pt x="227" y="977"/>
                    <a:pt x="500" y="977"/>
                  </a:cubicBezTo>
                  <a:cubicBezTo>
                    <a:pt x="762" y="977"/>
                    <a:pt x="989" y="763"/>
                    <a:pt x="989" y="489"/>
                  </a:cubicBezTo>
                  <a:cubicBezTo>
                    <a:pt x="989" y="227"/>
                    <a:pt x="762" y="1"/>
                    <a:pt x="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9" name="Google Shape;2969;p65"/>
            <p:cNvSpPr/>
            <p:nvPr/>
          </p:nvSpPr>
          <p:spPr>
            <a:xfrm>
              <a:off x="991209" y="3555975"/>
              <a:ext cx="31505" cy="31122"/>
            </a:xfrm>
            <a:custGeom>
              <a:rect b="b" l="l" r="r" t="t"/>
              <a:pathLst>
                <a:path extrusionOk="0" h="977" w="989">
                  <a:moveTo>
                    <a:pt x="513" y="322"/>
                  </a:moveTo>
                  <a:cubicBezTo>
                    <a:pt x="596" y="322"/>
                    <a:pt x="679" y="393"/>
                    <a:pt x="679" y="488"/>
                  </a:cubicBezTo>
                  <a:cubicBezTo>
                    <a:pt x="679" y="572"/>
                    <a:pt x="596" y="655"/>
                    <a:pt x="513" y="655"/>
                  </a:cubicBezTo>
                  <a:cubicBezTo>
                    <a:pt x="417" y="655"/>
                    <a:pt x="346" y="572"/>
                    <a:pt x="346" y="488"/>
                  </a:cubicBezTo>
                  <a:cubicBezTo>
                    <a:pt x="346" y="393"/>
                    <a:pt x="417" y="322"/>
                    <a:pt x="513" y="322"/>
                  </a:cubicBezTo>
                  <a:close/>
                  <a:moveTo>
                    <a:pt x="501" y="0"/>
                  </a:moveTo>
                  <a:cubicBezTo>
                    <a:pt x="227" y="0"/>
                    <a:pt x="1" y="214"/>
                    <a:pt x="1" y="488"/>
                  </a:cubicBezTo>
                  <a:cubicBezTo>
                    <a:pt x="1" y="750"/>
                    <a:pt x="227" y="976"/>
                    <a:pt x="501" y="976"/>
                  </a:cubicBezTo>
                  <a:cubicBezTo>
                    <a:pt x="763" y="976"/>
                    <a:pt x="989" y="750"/>
                    <a:pt x="989" y="488"/>
                  </a:cubicBezTo>
                  <a:cubicBezTo>
                    <a:pt x="989" y="214"/>
                    <a:pt x="763" y="0"/>
                    <a:pt x="5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0" name="Google Shape;2970;p65"/>
            <p:cNvSpPr/>
            <p:nvPr/>
          </p:nvSpPr>
          <p:spPr>
            <a:xfrm>
              <a:off x="1023447" y="3528261"/>
              <a:ext cx="31505" cy="31154"/>
            </a:xfrm>
            <a:custGeom>
              <a:rect b="b" l="l" r="r" t="t"/>
              <a:pathLst>
                <a:path extrusionOk="0" h="978" w="989">
                  <a:moveTo>
                    <a:pt x="501" y="311"/>
                  </a:moveTo>
                  <a:cubicBezTo>
                    <a:pt x="584" y="311"/>
                    <a:pt x="655" y="394"/>
                    <a:pt x="655" y="477"/>
                  </a:cubicBezTo>
                  <a:cubicBezTo>
                    <a:pt x="655" y="572"/>
                    <a:pt x="584" y="644"/>
                    <a:pt x="501" y="644"/>
                  </a:cubicBezTo>
                  <a:cubicBezTo>
                    <a:pt x="405" y="644"/>
                    <a:pt x="334" y="572"/>
                    <a:pt x="334" y="477"/>
                  </a:cubicBezTo>
                  <a:cubicBezTo>
                    <a:pt x="334" y="394"/>
                    <a:pt x="405" y="311"/>
                    <a:pt x="501" y="311"/>
                  </a:cubicBezTo>
                  <a:close/>
                  <a:moveTo>
                    <a:pt x="501" y="1"/>
                  </a:moveTo>
                  <a:cubicBezTo>
                    <a:pt x="227" y="1"/>
                    <a:pt x="1" y="215"/>
                    <a:pt x="1" y="489"/>
                  </a:cubicBezTo>
                  <a:cubicBezTo>
                    <a:pt x="1" y="763"/>
                    <a:pt x="227" y="977"/>
                    <a:pt x="501" y="977"/>
                  </a:cubicBezTo>
                  <a:cubicBezTo>
                    <a:pt x="763" y="977"/>
                    <a:pt x="989" y="763"/>
                    <a:pt x="989" y="489"/>
                  </a:cubicBezTo>
                  <a:cubicBezTo>
                    <a:pt x="989" y="227"/>
                    <a:pt x="763" y="1"/>
                    <a:pt x="5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1" name="Google Shape;2971;p65"/>
            <p:cNvSpPr/>
            <p:nvPr/>
          </p:nvSpPr>
          <p:spPr>
            <a:xfrm>
              <a:off x="1008284" y="3488442"/>
              <a:ext cx="28096" cy="27714"/>
            </a:xfrm>
            <a:custGeom>
              <a:rect b="b" l="l" r="r" t="t"/>
              <a:pathLst>
                <a:path extrusionOk="0" h="870" w="882">
                  <a:moveTo>
                    <a:pt x="441" y="310"/>
                  </a:moveTo>
                  <a:cubicBezTo>
                    <a:pt x="500" y="310"/>
                    <a:pt x="560" y="358"/>
                    <a:pt x="560" y="429"/>
                  </a:cubicBezTo>
                  <a:cubicBezTo>
                    <a:pt x="560" y="513"/>
                    <a:pt x="512" y="548"/>
                    <a:pt x="441" y="548"/>
                  </a:cubicBezTo>
                  <a:cubicBezTo>
                    <a:pt x="381" y="548"/>
                    <a:pt x="322" y="513"/>
                    <a:pt x="322" y="429"/>
                  </a:cubicBezTo>
                  <a:cubicBezTo>
                    <a:pt x="322" y="370"/>
                    <a:pt x="358" y="310"/>
                    <a:pt x="441" y="310"/>
                  </a:cubicBezTo>
                  <a:close/>
                  <a:moveTo>
                    <a:pt x="441" y="1"/>
                  </a:moveTo>
                  <a:cubicBezTo>
                    <a:pt x="203" y="1"/>
                    <a:pt x="0" y="191"/>
                    <a:pt x="0" y="429"/>
                  </a:cubicBezTo>
                  <a:cubicBezTo>
                    <a:pt x="0" y="668"/>
                    <a:pt x="203" y="870"/>
                    <a:pt x="441" y="870"/>
                  </a:cubicBezTo>
                  <a:cubicBezTo>
                    <a:pt x="679" y="870"/>
                    <a:pt x="870" y="668"/>
                    <a:pt x="870" y="429"/>
                  </a:cubicBezTo>
                  <a:cubicBezTo>
                    <a:pt x="881" y="191"/>
                    <a:pt x="691" y="1"/>
                    <a:pt x="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72" name="Google Shape;2972;p65"/>
          <p:cNvSpPr/>
          <p:nvPr/>
        </p:nvSpPr>
        <p:spPr>
          <a:xfrm>
            <a:off x="4395097" y="2931822"/>
            <a:ext cx="340252" cy="275461"/>
          </a:xfrm>
          <a:custGeom>
            <a:rect b="b" l="l" r="r" t="t"/>
            <a:pathLst>
              <a:path extrusionOk="0" h="9809" w="11967">
                <a:moveTo>
                  <a:pt x="8309" y="358"/>
                </a:moveTo>
                <a:cubicBezTo>
                  <a:pt x="8940" y="358"/>
                  <a:pt x="9663" y="469"/>
                  <a:pt x="10418" y="796"/>
                </a:cubicBezTo>
                <a:lnTo>
                  <a:pt x="10418" y="7796"/>
                </a:lnTo>
                <a:cubicBezTo>
                  <a:pt x="9723" y="7513"/>
                  <a:pt x="8997" y="7381"/>
                  <a:pt x="8289" y="7381"/>
                </a:cubicBezTo>
                <a:cubicBezTo>
                  <a:pt x="7542" y="7381"/>
                  <a:pt x="6816" y="7527"/>
                  <a:pt x="6168" y="7796"/>
                </a:cubicBezTo>
                <a:lnTo>
                  <a:pt x="6168" y="796"/>
                </a:lnTo>
                <a:cubicBezTo>
                  <a:pt x="6430" y="676"/>
                  <a:pt x="7238" y="358"/>
                  <a:pt x="8309" y="358"/>
                </a:cubicBezTo>
                <a:close/>
                <a:moveTo>
                  <a:pt x="3700" y="358"/>
                </a:moveTo>
                <a:cubicBezTo>
                  <a:pt x="4458" y="358"/>
                  <a:pt x="5191" y="513"/>
                  <a:pt x="5823" y="796"/>
                </a:cubicBezTo>
                <a:cubicBezTo>
                  <a:pt x="5811" y="1677"/>
                  <a:pt x="5811" y="6761"/>
                  <a:pt x="5811" y="7796"/>
                </a:cubicBezTo>
                <a:cubicBezTo>
                  <a:pt x="5418" y="7642"/>
                  <a:pt x="4656" y="7392"/>
                  <a:pt x="3668" y="7392"/>
                </a:cubicBezTo>
                <a:cubicBezTo>
                  <a:pt x="2929" y="7392"/>
                  <a:pt x="2215" y="7523"/>
                  <a:pt x="1548" y="7808"/>
                </a:cubicBezTo>
                <a:lnTo>
                  <a:pt x="1548" y="3867"/>
                </a:lnTo>
                <a:cubicBezTo>
                  <a:pt x="1548" y="3760"/>
                  <a:pt x="1477" y="3689"/>
                  <a:pt x="1370" y="3689"/>
                </a:cubicBezTo>
                <a:cubicBezTo>
                  <a:pt x="1262" y="3689"/>
                  <a:pt x="1191" y="3760"/>
                  <a:pt x="1191" y="3867"/>
                </a:cubicBezTo>
                <a:lnTo>
                  <a:pt x="1191" y="7987"/>
                </a:lnTo>
                <a:cubicBezTo>
                  <a:pt x="1191" y="8118"/>
                  <a:pt x="1298" y="8225"/>
                  <a:pt x="1429" y="8225"/>
                </a:cubicBezTo>
                <a:cubicBezTo>
                  <a:pt x="1465" y="8225"/>
                  <a:pt x="1489" y="8225"/>
                  <a:pt x="1524" y="8213"/>
                </a:cubicBezTo>
                <a:cubicBezTo>
                  <a:pt x="2203" y="7916"/>
                  <a:pt x="2917" y="7761"/>
                  <a:pt x="3656" y="7761"/>
                </a:cubicBezTo>
                <a:cubicBezTo>
                  <a:pt x="4715" y="7761"/>
                  <a:pt x="5537" y="8070"/>
                  <a:pt x="5799" y="8189"/>
                </a:cubicBezTo>
                <a:lnTo>
                  <a:pt x="5799" y="8606"/>
                </a:lnTo>
                <a:lnTo>
                  <a:pt x="417" y="8606"/>
                </a:lnTo>
                <a:cubicBezTo>
                  <a:pt x="381" y="8606"/>
                  <a:pt x="358" y="8582"/>
                  <a:pt x="358" y="8547"/>
                </a:cubicBezTo>
                <a:lnTo>
                  <a:pt x="358" y="1248"/>
                </a:lnTo>
                <a:cubicBezTo>
                  <a:pt x="358" y="1212"/>
                  <a:pt x="381" y="1188"/>
                  <a:pt x="417" y="1188"/>
                </a:cubicBezTo>
                <a:lnTo>
                  <a:pt x="1203" y="1188"/>
                </a:lnTo>
                <a:lnTo>
                  <a:pt x="1203" y="3153"/>
                </a:lnTo>
                <a:cubicBezTo>
                  <a:pt x="1203" y="3248"/>
                  <a:pt x="1274" y="3332"/>
                  <a:pt x="1382" y="3332"/>
                </a:cubicBezTo>
                <a:cubicBezTo>
                  <a:pt x="1489" y="3332"/>
                  <a:pt x="1560" y="3248"/>
                  <a:pt x="1560" y="3153"/>
                </a:cubicBezTo>
                <a:lnTo>
                  <a:pt x="1560" y="796"/>
                </a:lnTo>
                <a:cubicBezTo>
                  <a:pt x="2253" y="495"/>
                  <a:pt x="2987" y="358"/>
                  <a:pt x="3700" y="358"/>
                </a:cubicBezTo>
                <a:close/>
                <a:moveTo>
                  <a:pt x="6608" y="7987"/>
                </a:moveTo>
                <a:lnTo>
                  <a:pt x="6608" y="9249"/>
                </a:lnTo>
                <a:lnTo>
                  <a:pt x="6501" y="9166"/>
                </a:lnTo>
                <a:cubicBezTo>
                  <a:pt x="6471" y="9136"/>
                  <a:pt x="6430" y="9121"/>
                  <a:pt x="6390" y="9121"/>
                </a:cubicBezTo>
                <a:cubicBezTo>
                  <a:pt x="6349" y="9121"/>
                  <a:pt x="6311" y="9136"/>
                  <a:pt x="6287" y="9166"/>
                </a:cubicBezTo>
                <a:lnTo>
                  <a:pt x="6168" y="9261"/>
                </a:lnTo>
                <a:lnTo>
                  <a:pt x="6168" y="8166"/>
                </a:lnTo>
                <a:cubicBezTo>
                  <a:pt x="6251" y="8118"/>
                  <a:pt x="6418" y="8058"/>
                  <a:pt x="6608" y="7987"/>
                </a:cubicBezTo>
                <a:close/>
                <a:moveTo>
                  <a:pt x="8273" y="0"/>
                </a:moveTo>
                <a:cubicBezTo>
                  <a:pt x="7438" y="0"/>
                  <a:pt x="6643" y="178"/>
                  <a:pt x="5989" y="486"/>
                </a:cubicBezTo>
                <a:cubicBezTo>
                  <a:pt x="5715" y="367"/>
                  <a:pt x="4858" y="10"/>
                  <a:pt x="3668" y="10"/>
                </a:cubicBezTo>
                <a:cubicBezTo>
                  <a:pt x="2858" y="10"/>
                  <a:pt x="2072" y="176"/>
                  <a:pt x="1322" y="510"/>
                </a:cubicBezTo>
                <a:cubicBezTo>
                  <a:pt x="1143" y="593"/>
                  <a:pt x="1191" y="796"/>
                  <a:pt x="1191" y="843"/>
                </a:cubicBezTo>
                <a:lnTo>
                  <a:pt x="405" y="843"/>
                </a:lnTo>
                <a:cubicBezTo>
                  <a:pt x="179" y="843"/>
                  <a:pt x="0" y="1022"/>
                  <a:pt x="0" y="1248"/>
                </a:cubicBezTo>
                <a:lnTo>
                  <a:pt x="0" y="8535"/>
                </a:lnTo>
                <a:cubicBezTo>
                  <a:pt x="0" y="8761"/>
                  <a:pt x="179" y="8939"/>
                  <a:pt x="405" y="8939"/>
                </a:cubicBezTo>
                <a:lnTo>
                  <a:pt x="5811" y="8939"/>
                </a:lnTo>
                <a:lnTo>
                  <a:pt x="5811" y="9630"/>
                </a:lnTo>
                <a:cubicBezTo>
                  <a:pt x="5811" y="9740"/>
                  <a:pt x="5889" y="9808"/>
                  <a:pt x="5977" y="9808"/>
                </a:cubicBezTo>
                <a:cubicBezTo>
                  <a:pt x="6013" y="9808"/>
                  <a:pt x="6050" y="9797"/>
                  <a:pt x="6084" y="9773"/>
                </a:cubicBezTo>
                <a:lnTo>
                  <a:pt x="6382" y="9535"/>
                </a:lnTo>
                <a:cubicBezTo>
                  <a:pt x="6656" y="9737"/>
                  <a:pt x="6668" y="9809"/>
                  <a:pt x="6787" y="9809"/>
                </a:cubicBezTo>
                <a:cubicBezTo>
                  <a:pt x="6894" y="9809"/>
                  <a:pt x="6966" y="9737"/>
                  <a:pt x="6966" y="9630"/>
                </a:cubicBezTo>
                <a:lnTo>
                  <a:pt x="6966" y="8939"/>
                </a:lnTo>
                <a:lnTo>
                  <a:pt x="9335" y="8939"/>
                </a:lnTo>
                <a:cubicBezTo>
                  <a:pt x="9442" y="8939"/>
                  <a:pt x="9513" y="8856"/>
                  <a:pt x="9513" y="8761"/>
                </a:cubicBezTo>
                <a:cubicBezTo>
                  <a:pt x="9513" y="8654"/>
                  <a:pt x="9442" y="8582"/>
                  <a:pt x="9335" y="8582"/>
                </a:cubicBezTo>
                <a:lnTo>
                  <a:pt x="6966" y="8582"/>
                </a:lnTo>
                <a:lnTo>
                  <a:pt x="6966" y="7892"/>
                </a:lnTo>
                <a:cubicBezTo>
                  <a:pt x="7400" y="7783"/>
                  <a:pt x="7847" y="7728"/>
                  <a:pt x="8295" y="7728"/>
                </a:cubicBezTo>
                <a:cubicBezTo>
                  <a:pt x="9025" y="7728"/>
                  <a:pt x="9760" y="7875"/>
                  <a:pt x="10454" y="8177"/>
                </a:cubicBezTo>
                <a:cubicBezTo>
                  <a:pt x="10483" y="8192"/>
                  <a:pt x="10514" y="8199"/>
                  <a:pt x="10544" y="8199"/>
                </a:cubicBezTo>
                <a:cubicBezTo>
                  <a:pt x="10662" y="8199"/>
                  <a:pt x="10776" y="8096"/>
                  <a:pt x="10776" y="7963"/>
                </a:cubicBezTo>
                <a:lnTo>
                  <a:pt x="10776" y="1177"/>
                </a:lnTo>
                <a:lnTo>
                  <a:pt x="11561" y="1177"/>
                </a:lnTo>
                <a:cubicBezTo>
                  <a:pt x="11597" y="1177"/>
                  <a:pt x="11621" y="1212"/>
                  <a:pt x="11621" y="1236"/>
                </a:cubicBezTo>
                <a:lnTo>
                  <a:pt x="11621" y="8535"/>
                </a:lnTo>
                <a:cubicBezTo>
                  <a:pt x="11621" y="8570"/>
                  <a:pt x="11597" y="8594"/>
                  <a:pt x="11561" y="8594"/>
                </a:cubicBezTo>
                <a:lnTo>
                  <a:pt x="10049" y="8594"/>
                </a:lnTo>
                <a:cubicBezTo>
                  <a:pt x="9942" y="8594"/>
                  <a:pt x="9871" y="8666"/>
                  <a:pt x="9871" y="8773"/>
                </a:cubicBezTo>
                <a:cubicBezTo>
                  <a:pt x="9871" y="8880"/>
                  <a:pt x="9942" y="8951"/>
                  <a:pt x="10049" y="8951"/>
                </a:cubicBezTo>
                <a:lnTo>
                  <a:pt x="11561" y="8951"/>
                </a:lnTo>
                <a:cubicBezTo>
                  <a:pt x="11788" y="8951"/>
                  <a:pt x="11966" y="8773"/>
                  <a:pt x="11966" y="8547"/>
                </a:cubicBezTo>
                <a:lnTo>
                  <a:pt x="11966" y="1236"/>
                </a:lnTo>
                <a:cubicBezTo>
                  <a:pt x="11954" y="998"/>
                  <a:pt x="11776" y="831"/>
                  <a:pt x="11549" y="831"/>
                </a:cubicBezTo>
                <a:lnTo>
                  <a:pt x="10764" y="831"/>
                </a:lnTo>
                <a:cubicBezTo>
                  <a:pt x="10752" y="784"/>
                  <a:pt x="10811" y="581"/>
                  <a:pt x="10633" y="498"/>
                </a:cubicBezTo>
                <a:cubicBezTo>
                  <a:pt x="9864" y="154"/>
                  <a:pt x="9051" y="0"/>
                  <a:pt x="827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3" name="Google Shape;2973;p65"/>
          <p:cNvSpPr/>
          <p:nvPr/>
        </p:nvSpPr>
        <p:spPr>
          <a:xfrm>
            <a:off x="541400" y="336850"/>
            <a:ext cx="4041000" cy="748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4" name="Google Shape;2974;p65"/>
          <p:cNvSpPr txBox="1"/>
          <p:nvPr>
            <p:ph type="title"/>
          </p:nvPr>
        </p:nvSpPr>
        <p:spPr>
          <a:xfrm>
            <a:off x="539550" y="340907"/>
            <a:ext cx="8064900" cy="74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Usability Goals + Measurements</a:t>
            </a:r>
            <a:endParaRPr/>
          </a:p>
        </p:txBody>
      </p:sp>
      <p:grpSp>
        <p:nvGrpSpPr>
          <p:cNvPr id="2975" name="Google Shape;2975;p65"/>
          <p:cNvGrpSpPr/>
          <p:nvPr/>
        </p:nvGrpSpPr>
        <p:grpSpPr>
          <a:xfrm flipH="1" rot="10800000">
            <a:off x="672370" y="749745"/>
            <a:ext cx="1117714" cy="480760"/>
            <a:chOff x="6659230" y="279450"/>
            <a:chExt cx="2217246" cy="953700"/>
          </a:xfrm>
        </p:grpSpPr>
        <p:sp>
          <p:nvSpPr>
            <p:cNvPr id="2976" name="Google Shape;2976;p65"/>
            <p:cNvSpPr/>
            <p:nvPr/>
          </p:nvSpPr>
          <p:spPr>
            <a:xfrm>
              <a:off x="6659230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7" name="Google Shape;2977;p65"/>
            <p:cNvSpPr/>
            <p:nvPr/>
          </p:nvSpPr>
          <p:spPr>
            <a:xfrm>
              <a:off x="6892279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8" name="Google Shape;2978;p65"/>
            <p:cNvSpPr/>
            <p:nvPr/>
          </p:nvSpPr>
          <p:spPr>
            <a:xfrm>
              <a:off x="7235778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9" name="Google Shape;2979;p65"/>
            <p:cNvSpPr/>
            <p:nvPr/>
          </p:nvSpPr>
          <p:spPr>
            <a:xfrm>
              <a:off x="7579277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0" name="Google Shape;2980;p65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81" name="Google Shape;2981;p65"/>
          <p:cNvSpPr/>
          <p:nvPr/>
        </p:nvSpPr>
        <p:spPr>
          <a:xfrm>
            <a:off x="7863721" y="929902"/>
            <a:ext cx="338400" cy="3312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82" name="Google Shape;2982;p65"/>
          <p:cNvGrpSpPr/>
          <p:nvPr/>
        </p:nvGrpSpPr>
        <p:grpSpPr>
          <a:xfrm flipH="1">
            <a:off x="6659878" y="1613522"/>
            <a:ext cx="526339" cy="589947"/>
            <a:chOff x="1690218" y="1609641"/>
            <a:chExt cx="526339" cy="577699"/>
          </a:xfrm>
        </p:grpSpPr>
        <p:sp>
          <p:nvSpPr>
            <p:cNvPr id="2983" name="Google Shape;2983;p65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4" name="Google Shape;2984;p65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85" name="Google Shape;2985;p65"/>
          <p:cNvGrpSpPr/>
          <p:nvPr/>
        </p:nvGrpSpPr>
        <p:grpSpPr>
          <a:xfrm>
            <a:off x="6749497" y="1796380"/>
            <a:ext cx="340257" cy="315341"/>
            <a:chOff x="1989449" y="4282269"/>
            <a:chExt cx="374774" cy="346073"/>
          </a:xfrm>
        </p:grpSpPr>
        <p:sp>
          <p:nvSpPr>
            <p:cNvPr id="2986" name="Google Shape;2986;p65"/>
            <p:cNvSpPr/>
            <p:nvPr/>
          </p:nvSpPr>
          <p:spPr>
            <a:xfrm>
              <a:off x="2067590" y="4506432"/>
              <a:ext cx="78172" cy="70941"/>
            </a:xfrm>
            <a:custGeom>
              <a:rect b="b" l="l" r="r" t="t"/>
              <a:pathLst>
                <a:path extrusionOk="0" h="2227" w="2454">
                  <a:moveTo>
                    <a:pt x="1231" y="325"/>
                  </a:moveTo>
                  <a:cubicBezTo>
                    <a:pt x="1435" y="325"/>
                    <a:pt x="1638" y="399"/>
                    <a:pt x="1786" y="548"/>
                  </a:cubicBezTo>
                  <a:cubicBezTo>
                    <a:pt x="2096" y="857"/>
                    <a:pt x="2096" y="1369"/>
                    <a:pt x="1786" y="1667"/>
                  </a:cubicBezTo>
                  <a:cubicBezTo>
                    <a:pt x="1626" y="1822"/>
                    <a:pt x="1420" y="1899"/>
                    <a:pt x="1218" y="1899"/>
                  </a:cubicBezTo>
                  <a:cubicBezTo>
                    <a:pt x="1016" y="1899"/>
                    <a:pt x="816" y="1822"/>
                    <a:pt x="667" y="1667"/>
                  </a:cubicBezTo>
                  <a:cubicBezTo>
                    <a:pt x="358" y="1357"/>
                    <a:pt x="358" y="845"/>
                    <a:pt x="667" y="548"/>
                  </a:cubicBezTo>
                  <a:cubicBezTo>
                    <a:pt x="822" y="399"/>
                    <a:pt x="1027" y="325"/>
                    <a:pt x="1231" y="325"/>
                  </a:cubicBezTo>
                  <a:close/>
                  <a:moveTo>
                    <a:pt x="1237" y="0"/>
                  </a:moveTo>
                  <a:cubicBezTo>
                    <a:pt x="950" y="0"/>
                    <a:pt x="661" y="107"/>
                    <a:pt x="441" y="322"/>
                  </a:cubicBezTo>
                  <a:cubicBezTo>
                    <a:pt x="1" y="762"/>
                    <a:pt x="1" y="1476"/>
                    <a:pt x="441" y="1905"/>
                  </a:cubicBezTo>
                  <a:cubicBezTo>
                    <a:pt x="655" y="2119"/>
                    <a:pt x="944" y="2227"/>
                    <a:pt x="1233" y="2227"/>
                  </a:cubicBezTo>
                  <a:cubicBezTo>
                    <a:pt x="1522" y="2227"/>
                    <a:pt x="1810" y="2119"/>
                    <a:pt x="2025" y="1905"/>
                  </a:cubicBezTo>
                  <a:cubicBezTo>
                    <a:pt x="2453" y="1476"/>
                    <a:pt x="2453" y="762"/>
                    <a:pt x="2025" y="322"/>
                  </a:cubicBezTo>
                  <a:cubicBezTo>
                    <a:pt x="1810" y="107"/>
                    <a:pt x="1525" y="0"/>
                    <a:pt x="1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7" name="Google Shape;2987;p65"/>
            <p:cNvSpPr/>
            <p:nvPr/>
          </p:nvSpPr>
          <p:spPr>
            <a:xfrm>
              <a:off x="2036117" y="4422972"/>
              <a:ext cx="77790" cy="70973"/>
            </a:xfrm>
            <a:custGeom>
              <a:rect b="b" l="l" r="r" t="t"/>
              <a:pathLst>
                <a:path extrusionOk="0" h="2228" w="2442">
                  <a:moveTo>
                    <a:pt x="1224" y="328"/>
                  </a:moveTo>
                  <a:cubicBezTo>
                    <a:pt x="1426" y="328"/>
                    <a:pt x="1626" y="406"/>
                    <a:pt x="1774" y="560"/>
                  </a:cubicBezTo>
                  <a:cubicBezTo>
                    <a:pt x="2084" y="882"/>
                    <a:pt x="2084" y="1382"/>
                    <a:pt x="1774" y="1680"/>
                  </a:cubicBezTo>
                  <a:cubicBezTo>
                    <a:pt x="1620" y="1834"/>
                    <a:pt x="1420" y="1912"/>
                    <a:pt x="1219" y="1912"/>
                  </a:cubicBezTo>
                  <a:cubicBezTo>
                    <a:pt x="1018" y="1912"/>
                    <a:pt x="816" y="1834"/>
                    <a:pt x="655" y="1680"/>
                  </a:cubicBezTo>
                  <a:cubicBezTo>
                    <a:pt x="346" y="1370"/>
                    <a:pt x="346" y="858"/>
                    <a:pt x="655" y="560"/>
                  </a:cubicBezTo>
                  <a:cubicBezTo>
                    <a:pt x="816" y="406"/>
                    <a:pt x="1021" y="328"/>
                    <a:pt x="1224" y="328"/>
                  </a:cubicBezTo>
                  <a:close/>
                  <a:moveTo>
                    <a:pt x="1227" y="1"/>
                  </a:moveTo>
                  <a:cubicBezTo>
                    <a:pt x="941" y="1"/>
                    <a:pt x="655" y="108"/>
                    <a:pt x="441" y="322"/>
                  </a:cubicBezTo>
                  <a:cubicBezTo>
                    <a:pt x="0" y="763"/>
                    <a:pt x="0" y="1477"/>
                    <a:pt x="441" y="1906"/>
                  </a:cubicBezTo>
                  <a:cubicBezTo>
                    <a:pt x="655" y="2120"/>
                    <a:pt x="941" y="2227"/>
                    <a:pt x="1227" y="2227"/>
                  </a:cubicBezTo>
                  <a:cubicBezTo>
                    <a:pt x="1512" y="2227"/>
                    <a:pt x="1798" y="2120"/>
                    <a:pt x="2012" y="1906"/>
                  </a:cubicBezTo>
                  <a:cubicBezTo>
                    <a:pt x="2441" y="1477"/>
                    <a:pt x="2441" y="775"/>
                    <a:pt x="2012" y="322"/>
                  </a:cubicBezTo>
                  <a:cubicBezTo>
                    <a:pt x="1798" y="108"/>
                    <a:pt x="1512" y="1"/>
                    <a:pt x="12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8" name="Google Shape;2988;p65"/>
            <p:cNvSpPr/>
            <p:nvPr/>
          </p:nvSpPr>
          <p:spPr>
            <a:xfrm>
              <a:off x="2073292" y="4336327"/>
              <a:ext cx="77758" cy="71419"/>
            </a:xfrm>
            <a:custGeom>
              <a:rect b="b" l="l" r="r" t="t"/>
              <a:pathLst>
                <a:path extrusionOk="0" h="2242" w="2441">
                  <a:moveTo>
                    <a:pt x="1231" y="345"/>
                  </a:moveTo>
                  <a:cubicBezTo>
                    <a:pt x="1435" y="345"/>
                    <a:pt x="1637" y="423"/>
                    <a:pt x="1786" y="578"/>
                  </a:cubicBezTo>
                  <a:cubicBezTo>
                    <a:pt x="2084" y="875"/>
                    <a:pt x="2084" y="1375"/>
                    <a:pt x="1786" y="1697"/>
                  </a:cubicBezTo>
                  <a:cubicBezTo>
                    <a:pt x="1631" y="1852"/>
                    <a:pt x="1426" y="1929"/>
                    <a:pt x="1222" y="1929"/>
                  </a:cubicBezTo>
                  <a:cubicBezTo>
                    <a:pt x="1018" y="1929"/>
                    <a:pt x="816" y="1852"/>
                    <a:pt x="667" y="1697"/>
                  </a:cubicBezTo>
                  <a:cubicBezTo>
                    <a:pt x="357" y="1375"/>
                    <a:pt x="357" y="875"/>
                    <a:pt x="667" y="578"/>
                  </a:cubicBezTo>
                  <a:cubicBezTo>
                    <a:pt x="822" y="423"/>
                    <a:pt x="1027" y="345"/>
                    <a:pt x="1231" y="345"/>
                  </a:cubicBezTo>
                  <a:close/>
                  <a:moveTo>
                    <a:pt x="1216" y="0"/>
                  </a:moveTo>
                  <a:cubicBezTo>
                    <a:pt x="929" y="0"/>
                    <a:pt x="643" y="113"/>
                    <a:pt x="429" y="339"/>
                  </a:cubicBezTo>
                  <a:cubicBezTo>
                    <a:pt x="0" y="768"/>
                    <a:pt x="0" y="1482"/>
                    <a:pt x="429" y="1911"/>
                  </a:cubicBezTo>
                  <a:cubicBezTo>
                    <a:pt x="643" y="2131"/>
                    <a:pt x="929" y="2242"/>
                    <a:pt x="1216" y="2242"/>
                  </a:cubicBezTo>
                  <a:cubicBezTo>
                    <a:pt x="1503" y="2242"/>
                    <a:pt x="1792" y="2131"/>
                    <a:pt x="2012" y="1911"/>
                  </a:cubicBezTo>
                  <a:cubicBezTo>
                    <a:pt x="2441" y="1482"/>
                    <a:pt x="2441" y="768"/>
                    <a:pt x="2012" y="339"/>
                  </a:cubicBezTo>
                  <a:cubicBezTo>
                    <a:pt x="1792" y="113"/>
                    <a:pt x="1503" y="0"/>
                    <a:pt x="12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9" name="Google Shape;2989;p65"/>
            <p:cNvSpPr/>
            <p:nvPr/>
          </p:nvSpPr>
          <p:spPr>
            <a:xfrm>
              <a:off x="2181376" y="4334606"/>
              <a:ext cx="126719" cy="117449"/>
            </a:xfrm>
            <a:custGeom>
              <a:rect b="b" l="l" r="r" t="t"/>
              <a:pathLst>
                <a:path extrusionOk="0" h="3687" w="3978">
                  <a:moveTo>
                    <a:pt x="2013" y="1"/>
                  </a:moveTo>
                  <a:cubicBezTo>
                    <a:pt x="1542" y="1"/>
                    <a:pt x="1072" y="179"/>
                    <a:pt x="715" y="536"/>
                  </a:cubicBezTo>
                  <a:cubicBezTo>
                    <a:pt x="0" y="1251"/>
                    <a:pt x="0" y="2429"/>
                    <a:pt x="715" y="3144"/>
                  </a:cubicBezTo>
                  <a:cubicBezTo>
                    <a:pt x="1078" y="3507"/>
                    <a:pt x="1551" y="3686"/>
                    <a:pt x="2023" y="3686"/>
                  </a:cubicBezTo>
                  <a:cubicBezTo>
                    <a:pt x="2558" y="3686"/>
                    <a:pt x="3092" y="3456"/>
                    <a:pt x="3465" y="3001"/>
                  </a:cubicBezTo>
                  <a:cubicBezTo>
                    <a:pt x="3525" y="2918"/>
                    <a:pt x="3513" y="2810"/>
                    <a:pt x="3429" y="2751"/>
                  </a:cubicBezTo>
                  <a:cubicBezTo>
                    <a:pt x="3401" y="2732"/>
                    <a:pt x="3367" y="2722"/>
                    <a:pt x="3332" y="2722"/>
                  </a:cubicBezTo>
                  <a:cubicBezTo>
                    <a:pt x="3280" y="2722"/>
                    <a:pt x="3227" y="2744"/>
                    <a:pt x="3191" y="2787"/>
                  </a:cubicBezTo>
                  <a:cubicBezTo>
                    <a:pt x="2893" y="3168"/>
                    <a:pt x="2452" y="3359"/>
                    <a:pt x="2009" y="3359"/>
                  </a:cubicBezTo>
                  <a:cubicBezTo>
                    <a:pt x="1620" y="3359"/>
                    <a:pt x="1229" y="3212"/>
                    <a:pt x="929" y="2918"/>
                  </a:cubicBezTo>
                  <a:cubicBezTo>
                    <a:pt x="334" y="2322"/>
                    <a:pt x="334" y="1370"/>
                    <a:pt x="929" y="774"/>
                  </a:cubicBezTo>
                  <a:cubicBezTo>
                    <a:pt x="1227" y="477"/>
                    <a:pt x="1614" y="328"/>
                    <a:pt x="2001" y="328"/>
                  </a:cubicBezTo>
                  <a:cubicBezTo>
                    <a:pt x="2388" y="328"/>
                    <a:pt x="2775" y="477"/>
                    <a:pt x="3072" y="774"/>
                  </a:cubicBezTo>
                  <a:cubicBezTo>
                    <a:pt x="3465" y="1155"/>
                    <a:pt x="3620" y="1727"/>
                    <a:pt x="3465" y="2263"/>
                  </a:cubicBezTo>
                  <a:cubicBezTo>
                    <a:pt x="3441" y="2358"/>
                    <a:pt x="3501" y="2441"/>
                    <a:pt x="3572" y="2477"/>
                  </a:cubicBezTo>
                  <a:cubicBezTo>
                    <a:pt x="3585" y="2481"/>
                    <a:pt x="3598" y="2482"/>
                    <a:pt x="3611" y="2482"/>
                  </a:cubicBezTo>
                  <a:cubicBezTo>
                    <a:pt x="3683" y="2482"/>
                    <a:pt x="3755" y="2430"/>
                    <a:pt x="3775" y="2370"/>
                  </a:cubicBezTo>
                  <a:cubicBezTo>
                    <a:pt x="3977" y="1715"/>
                    <a:pt x="3799" y="1013"/>
                    <a:pt x="3310" y="536"/>
                  </a:cubicBezTo>
                  <a:cubicBezTo>
                    <a:pt x="2953" y="179"/>
                    <a:pt x="2483" y="1"/>
                    <a:pt x="2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0" name="Google Shape;2990;p65"/>
            <p:cNvSpPr/>
            <p:nvPr/>
          </p:nvSpPr>
          <p:spPr>
            <a:xfrm>
              <a:off x="1989449" y="4282269"/>
              <a:ext cx="374774" cy="346073"/>
            </a:xfrm>
            <a:custGeom>
              <a:rect b="b" l="l" r="r" t="t"/>
              <a:pathLst>
                <a:path extrusionOk="0" h="10864" w="11765">
                  <a:moveTo>
                    <a:pt x="6254" y="0"/>
                  </a:moveTo>
                  <a:cubicBezTo>
                    <a:pt x="6237" y="0"/>
                    <a:pt x="6221" y="0"/>
                    <a:pt x="6204" y="1"/>
                  </a:cubicBezTo>
                  <a:cubicBezTo>
                    <a:pt x="4001" y="12"/>
                    <a:pt x="2144" y="1310"/>
                    <a:pt x="1263" y="3108"/>
                  </a:cubicBezTo>
                  <a:cubicBezTo>
                    <a:pt x="1215" y="3179"/>
                    <a:pt x="1263" y="3287"/>
                    <a:pt x="1334" y="3334"/>
                  </a:cubicBezTo>
                  <a:cubicBezTo>
                    <a:pt x="1353" y="3344"/>
                    <a:pt x="1374" y="3348"/>
                    <a:pt x="1396" y="3348"/>
                  </a:cubicBezTo>
                  <a:cubicBezTo>
                    <a:pt x="1458" y="3348"/>
                    <a:pt x="1525" y="3312"/>
                    <a:pt x="1561" y="3251"/>
                  </a:cubicBezTo>
                  <a:cubicBezTo>
                    <a:pt x="1811" y="2739"/>
                    <a:pt x="2144" y="2275"/>
                    <a:pt x="2561" y="1858"/>
                  </a:cubicBezTo>
                  <a:cubicBezTo>
                    <a:pt x="3567" y="846"/>
                    <a:pt x="4895" y="340"/>
                    <a:pt x="6228" y="340"/>
                  </a:cubicBezTo>
                  <a:cubicBezTo>
                    <a:pt x="7544" y="340"/>
                    <a:pt x="8865" y="834"/>
                    <a:pt x="9883" y="1822"/>
                  </a:cubicBezTo>
                  <a:cubicBezTo>
                    <a:pt x="10621" y="2560"/>
                    <a:pt x="11109" y="3477"/>
                    <a:pt x="11324" y="4477"/>
                  </a:cubicBezTo>
                  <a:cubicBezTo>
                    <a:pt x="11492" y="5318"/>
                    <a:pt x="10844" y="6029"/>
                    <a:pt x="10051" y="6029"/>
                  </a:cubicBezTo>
                  <a:cubicBezTo>
                    <a:pt x="9946" y="6029"/>
                    <a:pt x="9837" y="6016"/>
                    <a:pt x="9728" y="5989"/>
                  </a:cubicBezTo>
                  <a:cubicBezTo>
                    <a:pt x="9511" y="5939"/>
                    <a:pt x="9295" y="5915"/>
                    <a:pt x="9085" y="5915"/>
                  </a:cubicBezTo>
                  <a:cubicBezTo>
                    <a:pt x="7462" y="5915"/>
                    <a:pt x="6126" y="7342"/>
                    <a:pt x="6347" y="9049"/>
                  </a:cubicBezTo>
                  <a:cubicBezTo>
                    <a:pt x="6469" y="9867"/>
                    <a:pt x="5812" y="10535"/>
                    <a:pt x="5051" y="10535"/>
                  </a:cubicBezTo>
                  <a:cubicBezTo>
                    <a:pt x="4925" y="10535"/>
                    <a:pt x="4796" y="10517"/>
                    <a:pt x="4668" y="10478"/>
                  </a:cubicBezTo>
                  <a:cubicBezTo>
                    <a:pt x="1989" y="9645"/>
                    <a:pt x="334" y="6704"/>
                    <a:pt x="1322" y="3834"/>
                  </a:cubicBezTo>
                  <a:cubicBezTo>
                    <a:pt x="1346" y="3751"/>
                    <a:pt x="1311" y="3656"/>
                    <a:pt x="1215" y="3632"/>
                  </a:cubicBezTo>
                  <a:cubicBezTo>
                    <a:pt x="1196" y="3624"/>
                    <a:pt x="1176" y="3620"/>
                    <a:pt x="1157" y="3620"/>
                  </a:cubicBezTo>
                  <a:cubicBezTo>
                    <a:pt x="1092" y="3620"/>
                    <a:pt x="1031" y="3663"/>
                    <a:pt x="1013" y="3727"/>
                  </a:cubicBezTo>
                  <a:cubicBezTo>
                    <a:pt x="1" y="6704"/>
                    <a:pt x="1668" y="9859"/>
                    <a:pt x="4585" y="10788"/>
                  </a:cubicBezTo>
                  <a:cubicBezTo>
                    <a:pt x="4749" y="10839"/>
                    <a:pt x="4915" y="10864"/>
                    <a:pt x="5079" y="10864"/>
                  </a:cubicBezTo>
                  <a:cubicBezTo>
                    <a:pt x="5451" y="10864"/>
                    <a:pt x="5811" y="10734"/>
                    <a:pt x="6109" y="10478"/>
                  </a:cubicBezTo>
                  <a:cubicBezTo>
                    <a:pt x="6549" y="10121"/>
                    <a:pt x="6752" y="9549"/>
                    <a:pt x="6680" y="9002"/>
                  </a:cubicBezTo>
                  <a:cubicBezTo>
                    <a:pt x="6481" y="7520"/>
                    <a:pt x="7653" y="6252"/>
                    <a:pt x="9076" y="6252"/>
                  </a:cubicBezTo>
                  <a:cubicBezTo>
                    <a:pt x="9266" y="6252"/>
                    <a:pt x="9461" y="6275"/>
                    <a:pt x="9657" y="6323"/>
                  </a:cubicBezTo>
                  <a:cubicBezTo>
                    <a:pt x="9781" y="6352"/>
                    <a:pt x="9908" y="6367"/>
                    <a:pt x="10033" y="6367"/>
                  </a:cubicBezTo>
                  <a:cubicBezTo>
                    <a:pt x="10460" y="6367"/>
                    <a:pt x="10880" y="6200"/>
                    <a:pt x="11193" y="5906"/>
                  </a:cubicBezTo>
                  <a:cubicBezTo>
                    <a:pt x="11574" y="5513"/>
                    <a:pt x="11764" y="4965"/>
                    <a:pt x="11645" y="4418"/>
                  </a:cubicBezTo>
                  <a:cubicBezTo>
                    <a:pt x="11113" y="1897"/>
                    <a:pt x="8910" y="0"/>
                    <a:pt x="62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91" name="Google Shape;2991;p65"/>
          <p:cNvSpPr txBox="1"/>
          <p:nvPr/>
        </p:nvSpPr>
        <p:spPr>
          <a:xfrm>
            <a:off x="0" y="4743300"/>
            <a:ext cx="430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pectral"/>
                <a:ea typeface="Spectral"/>
                <a:cs typeface="Spectral"/>
                <a:sym typeface="Spectral"/>
              </a:rPr>
              <a:t>KPI = Key Performance Indicator</a:t>
            </a:r>
            <a:endParaRPr b="1"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5" name="Shape 2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6" name="Google Shape;2996;p66"/>
          <p:cNvSpPr txBox="1"/>
          <p:nvPr>
            <p:ph idx="2" type="title"/>
          </p:nvPr>
        </p:nvSpPr>
        <p:spPr>
          <a:xfrm>
            <a:off x="2210650" y="1683075"/>
            <a:ext cx="4720200" cy="17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Testing Results</a:t>
            </a:r>
            <a:endParaRPr/>
          </a:p>
        </p:txBody>
      </p:sp>
      <p:sp>
        <p:nvSpPr>
          <p:cNvPr id="2997" name="Google Shape;2997;p66"/>
          <p:cNvSpPr txBox="1"/>
          <p:nvPr>
            <p:ph idx="1" type="subTitle"/>
          </p:nvPr>
        </p:nvSpPr>
        <p:spPr>
          <a:xfrm>
            <a:off x="2242297" y="3984875"/>
            <a:ext cx="2298300" cy="58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98" name="Google Shape;2998;p66"/>
          <p:cNvSpPr/>
          <p:nvPr/>
        </p:nvSpPr>
        <p:spPr>
          <a:xfrm>
            <a:off x="1594863" y="1565164"/>
            <a:ext cx="236700" cy="2307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9" name="Google Shape;2999;p66"/>
          <p:cNvSpPr/>
          <p:nvPr/>
        </p:nvSpPr>
        <p:spPr>
          <a:xfrm>
            <a:off x="6757396" y="3778965"/>
            <a:ext cx="338400" cy="331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00" name="Google Shape;3000;p66"/>
          <p:cNvGrpSpPr/>
          <p:nvPr/>
        </p:nvGrpSpPr>
        <p:grpSpPr>
          <a:xfrm>
            <a:off x="6939236" y="1683082"/>
            <a:ext cx="1370960" cy="1778111"/>
            <a:chOff x="7465916" y="720492"/>
            <a:chExt cx="1139144" cy="1477450"/>
          </a:xfrm>
        </p:grpSpPr>
        <p:sp>
          <p:nvSpPr>
            <p:cNvPr id="3001" name="Google Shape;3001;p66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2" name="Google Shape;3002;p66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3" name="Google Shape;3003;p66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4" name="Google Shape;3004;p66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5" name="Google Shape;3005;p66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6" name="Google Shape;3006;p66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07" name="Google Shape;3007;p66"/>
          <p:cNvGrpSpPr/>
          <p:nvPr/>
        </p:nvGrpSpPr>
        <p:grpSpPr>
          <a:xfrm rot="5400000">
            <a:off x="-149785" y="2103340"/>
            <a:ext cx="1764685" cy="924421"/>
            <a:chOff x="7055900" y="279450"/>
            <a:chExt cx="1820576" cy="953700"/>
          </a:xfrm>
        </p:grpSpPr>
        <p:sp>
          <p:nvSpPr>
            <p:cNvPr id="3008" name="Google Shape;3008;p66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9" name="Google Shape;3009;p66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0" name="Google Shape;3010;p66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1" name="Google Shape;3011;p66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2" name="Google Shape;3012;p66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13" name="Google Shape;3013;p66"/>
          <p:cNvSpPr/>
          <p:nvPr/>
        </p:nvSpPr>
        <p:spPr>
          <a:xfrm>
            <a:off x="5990076" y="442826"/>
            <a:ext cx="236700" cy="230700"/>
          </a:xfrm>
          <a:prstGeom prst="star4">
            <a:avLst>
              <a:gd fmla="val 12500" name="adj"/>
            </a:avLst>
          </a:prstGeom>
          <a:solidFill>
            <a:schemeClr val="accen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4" name="Google Shape;3014;p66"/>
          <p:cNvSpPr/>
          <p:nvPr/>
        </p:nvSpPr>
        <p:spPr>
          <a:xfrm>
            <a:off x="2231651" y="223078"/>
            <a:ext cx="2137149" cy="146000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Merriweather;900"/>
              </a:rPr>
              <a:t>07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8" name="Shape 3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9" name="Google Shape;3019;p67"/>
          <p:cNvSpPr/>
          <p:nvPr/>
        </p:nvSpPr>
        <p:spPr>
          <a:xfrm>
            <a:off x="4572000" y="1456875"/>
            <a:ext cx="4032300" cy="148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0" name="Google Shape;3020;p67"/>
          <p:cNvSpPr/>
          <p:nvPr/>
        </p:nvSpPr>
        <p:spPr>
          <a:xfrm>
            <a:off x="2267325" y="2939700"/>
            <a:ext cx="4607700" cy="1489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1" name="Google Shape;3021;p67"/>
          <p:cNvSpPr txBox="1"/>
          <p:nvPr>
            <p:ph type="title"/>
          </p:nvPr>
        </p:nvSpPr>
        <p:spPr>
          <a:xfrm>
            <a:off x="539496" y="342543"/>
            <a:ext cx="8064900" cy="74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</a:t>
            </a:r>
            <a:endParaRPr/>
          </a:p>
        </p:txBody>
      </p:sp>
      <p:sp>
        <p:nvSpPr>
          <p:cNvPr id="3022" name="Google Shape;3022;p67"/>
          <p:cNvSpPr txBox="1"/>
          <p:nvPr>
            <p:ph idx="5" type="subTitle"/>
          </p:nvPr>
        </p:nvSpPr>
        <p:spPr>
          <a:xfrm>
            <a:off x="4681685" y="1543477"/>
            <a:ext cx="3749100" cy="42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Bottom-Line</a:t>
            </a:r>
            <a:endParaRPr/>
          </a:p>
        </p:txBody>
      </p:sp>
      <p:sp>
        <p:nvSpPr>
          <p:cNvPr id="3023" name="Google Shape;3023;p67"/>
          <p:cNvSpPr txBox="1"/>
          <p:nvPr>
            <p:ph idx="6" type="subTitle"/>
          </p:nvPr>
        </p:nvSpPr>
        <p:spPr>
          <a:xfrm>
            <a:off x="4681686" y="1878701"/>
            <a:ext cx="3749100" cy="99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Minimal errors recorded</a:t>
            </a:r>
            <a:r>
              <a:rPr lang="en"/>
              <a:t>.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Positive rating</a:t>
            </a:r>
            <a:r>
              <a:rPr lang="en"/>
              <a:t> for average user satisfaction (~</a:t>
            </a:r>
            <a:r>
              <a:rPr lang="en"/>
              <a:t>4/5)</a:t>
            </a:r>
            <a:endParaRPr/>
          </a:p>
        </p:txBody>
      </p:sp>
      <p:sp>
        <p:nvSpPr>
          <p:cNvPr id="3024" name="Google Shape;3024;p67"/>
          <p:cNvSpPr/>
          <p:nvPr/>
        </p:nvSpPr>
        <p:spPr>
          <a:xfrm>
            <a:off x="539500" y="1456875"/>
            <a:ext cx="4034100" cy="148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5" name="Google Shape;3025;p67"/>
          <p:cNvSpPr txBox="1"/>
          <p:nvPr>
            <p:ph idx="1" type="subTitle"/>
          </p:nvPr>
        </p:nvSpPr>
        <p:spPr>
          <a:xfrm>
            <a:off x="713225" y="1543477"/>
            <a:ext cx="3749100" cy="42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Big Picture</a:t>
            </a:r>
            <a:endParaRPr/>
          </a:p>
        </p:txBody>
      </p:sp>
      <p:sp>
        <p:nvSpPr>
          <p:cNvPr id="3026" name="Google Shape;3026;p67"/>
          <p:cNvSpPr txBox="1"/>
          <p:nvPr>
            <p:ph idx="2" type="subTitle"/>
          </p:nvPr>
        </p:nvSpPr>
        <p:spPr>
          <a:xfrm>
            <a:off x="713214" y="1877951"/>
            <a:ext cx="3749100" cy="9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Participants </a:t>
            </a:r>
            <a:r>
              <a:rPr b="1" lang="en"/>
              <a:t>completed all tasks</a:t>
            </a:r>
            <a:r>
              <a:rPr lang="en"/>
              <a:t>, though </a:t>
            </a:r>
            <a:r>
              <a:rPr b="1" lang="en"/>
              <a:t>time and ease varied</a:t>
            </a:r>
            <a:r>
              <a:rPr lang="en"/>
              <a:t> 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Diverse navigation paths: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showcasing </a:t>
            </a:r>
            <a:r>
              <a:rPr b="1" lang="en"/>
              <a:t>adaptability</a:t>
            </a:r>
            <a:r>
              <a:rPr lang="en"/>
              <a:t>.</a:t>
            </a:r>
            <a:endParaRPr/>
          </a:p>
        </p:txBody>
      </p:sp>
      <p:sp>
        <p:nvSpPr>
          <p:cNvPr id="3027" name="Google Shape;3027;p67"/>
          <p:cNvSpPr txBox="1"/>
          <p:nvPr>
            <p:ph idx="3" type="subTitle"/>
          </p:nvPr>
        </p:nvSpPr>
        <p:spPr>
          <a:xfrm>
            <a:off x="2697450" y="3039978"/>
            <a:ext cx="3749100" cy="42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Other relevant observations</a:t>
            </a:r>
            <a:endParaRPr/>
          </a:p>
        </p:txBody>
      </p:sp>
      <p:sp>
        <p:nvSpPr>
          <p:cNvPr id="3028" name="Google Shape;3028;p67"/>
          <p:cNvSpPr txBox="1"/>
          <p:nvPr>
            <p:ph idx="4" type="subTitle"/>
          </p:nvPr>
        </p:nvSpPr>
        <p:spPr>
          <a:xfrm>
            <a:off x="2697450" y="3378023"/>
            <a:ext cx="3749100" cy="99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Areas of potential confusion were noted, such as the </a:t>
            </a:r>
            <a:r>
              <a:rPr b="1" lang="en"/>
              <a:t>need</a:t>
            </a:r>
            <a:r>
              <a:rPr lang="en"/>
              <a:t> for </a:t>
            </a:r>
            <a:r>
              <a:rPr b="1" lang="en"/>
              <a:t>clearer navigation cues</a:t>
            </a:r>
            <a:r>
              <a:rPr lang="en"/>
              <a:t>.</a:t>
            </a:r>
            <a:endParaRPr/>
          </a:p>
        </p:txBody>
      </p:sp>
      <p:grpSp>
        <p:nvGrpSpPr>
          <p:cNvPr id="3029" name="Google Shape;3029;p67"/>
          <p:cNvGrpSpPr/>
          <p:nvPr/>
        </p:nvGrpSpPr>
        <p:grpSpPr>
          <a:xfrm>
            <a:off x="7172401" y="3313374"/>
            <a:ext cx="861193" cy="1115770"/>
            <a:chOff x="7465916" y="720492"/>
            <a:chExt cx="1139144" cy="1477450"/>
          </a:xfrm>
        </p:grpSpPr>
        <p:sp>
          <p:nvSpPr>
            <p:cNvPr id="3030" name="Google Shape;3030;p67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1" name="Google Shape;3031;p67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2" name="Google Shape;3032;p67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3" name="Google Shape;3033;p67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4" name="Google Shape;3034;p67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5" name="Google Shape;3035;p67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36" name="Google Shape;3036;p67"/>
          <p:cNvGrpSpPr/>
          <p:nvPr/>
        </p:nvGrpSpPr>
        <p:grpSpPr>
          <a:xfrm flipH="1">
            <a:off x="1109227" y="3313358"/>
            <a:ext cx="861193" cy="1115918"/>
            <a:chOff x="7465916" y="720492"/>
            <a:chExt cx="1139144" cy="1477450"/>
          </a:xfrm>
        </p:grpSpPr>
        <p:sp>
          <p:nvSpPr>
            <p:cNvPr id="3037" name="Google Shape;3037;p67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8" name="Google Shape;3038;p67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9" name="Google Shape;3039;p67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0" name="Google Shape;3040;p67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1" name="Google Shape;3041;p67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2" name="Google Shape;3042;p67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43" name="Google Shape;3043;p67"/>
          <p:cNvSpPr/>
          <p:nvPr/>
        </p:nvSpPr>
        <p:spPr>
          <a:xfrm>
            <a:off x="1567166" y="972253"/>
            <a:ext cx="236700" cy="230700"/>
          </a:xfrm>
          <a:prstGeom prst="star4">
            <a:avLst>
              <a:gd fmla="val 12500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4" name="Google Shape;3044;p67"/>
          <p:cNvSpPr/>
          <p:nvPr/>
        </p:nvSpPr>
        <p:spPr>
          <a:xfrm>
            <a:off x="8430779" y="1280215"/>
            <a:ext cx="338400" cy="3312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5" name="Google Shape;3045;p67"/>
          <p:cNvSpPr/>
          <p:nvPr/>
        </p:nvSpPr>
        <p:spPr>
          <a:xfrm>
            <a:off x="1024973" y="3211886"/>
            <a:ext cx="195000" cy="190800"/>
          </a:xfrm>
          <a:prstGeom prst="star4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9" name="Shape 3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0" name="Google Shape;3050;p68"/>
          <p:cNvSpPr txBox="1"/>
          <p:nvPr>
            <p:ph idx="2" type="title"/>
          </p:nvPr>
        </p:nvSpPr>
        <p:spPr>
          <a:xfrm>
            <a:off x="2210650" y="1683075"/>
            <a:ext cx="4720200" cy="17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</a:t>
            </a:r>
            <a:endParaRPr/>
          </a:p>
        </p:txBody>
      </p:sp>
      <p:sp>
        <p:nvSpPr>
          <p:cNvPr id="3051" name="Google Shape;3051;p68"/>
          <p:cNvSpPr/>
          <p:nvPr/>
        </p:nvSpPr>
        <p:spPr>
          <a:xfrm>
            <a:off x="1594863" y="1565164"/>
            <a:ext cx="236700" cy="2307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2" name="Google Shape;3052;p68"/>
          <p:cNvSpPr/>
          <p:nvPr/>
        </p:nvSpPr>
        <p:spPr>
          <a:xfrm>
            <a:off x="6757396" y="3778965"/>
            <a:ext cx="338400" cy="331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53" name="Google Shape;3053;p68"/>
          <p:cNvGrpSpPr/>
          <p:nvPr/>
        </p:nvGrpSpPr>
        <p:grpSpPr>
          <a:xfrm>
            <a:off x="6939236" y="1683082"/>
            <a:ext cx="1370960" cy="1778111"/>
            <a:chOff x="7465916" y="720492"/>
            <a:chExt cx="1139144" cy="1477450"/>
          </a:xfrm>
        </p:grpSpPr>
        <p:sp>
          <p:nvSpPr>
            <p:cNvPr id="3054" name="Google Shape;3054;p68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5" name="Google Shape;3055;p68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6" name="Google Shape;3056;p68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7" name="Google Shape;3057;p68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8" name="Google Shape;3058;p68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9" name="Google Shape;3059;p68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60" name="Google Shape;3060;p68"/>
          <p:cNvGrpSpPr/>
          <p:nvPr/>
        </p:nvGrpSpPr>
        <p:grpSpPr>
          <a:xfrm rot="5400000">
            <a:off x="-149785" y="2103340"/>
            <a:ext cx="1764685" cy="924421"/>
            <a:chOff x="7055900" y="279450"/>
            <a:chExt cx="1820576" cy="953700"/>
          </a:xfrm>
        </p:grpSpPr>
        <p:sp>
          <p:nvSpPr>
            <p:cNvPr id="3061" name="Google Shape;3061;p68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2" name="Google Shape;3062;p68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3" name="Google Shape;3063;p68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4" name="Google Shape;3064;p68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5" name="Google Shape;3065;p68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66" name="Google Shape;3066;p68"/>
          <p:cNvSpPr/>
          <p:nvPr/>
        </p:nvSpPr>
        <p:spPr>
          <a:xfrm>
            <a:off x="3843151" y="434151"/>
            <a:ext cx="236700" cy="230700"/>
          </a:xfrm>
          <a:prstGeom prst="star4">
            <a:avLst>
              <a:gd fmla="val 12500" name="adj"/>
            </a:avLst>
          </a:prstGeom>
          <a:solidFill>
            <a:schemeClr val="accen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7" name="Google Shape;3067;p68"/>
          <p:cNvSpPr/>
          <p:nvPr/>
        </p:nvSpPr>
        <p:spPr>
          <a:xfrm>
            <a:off x="2231651" y="314553"/>
            <a:ext cx="2176560" cy="136864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Merriweather;900"/>
              </a:rPr>
              <a:t>08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1" name="Shape 3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" name="Google Shape;3072;p69"/>
          <p:cNvSpPr/>
          <p:nvPr/>
        </p:nvSpPr>
        <p:spPr>
          <a:xfrm>
            <a:off x="1688700" y="1476350"/>
            <a:ext cx="2883300" cy="1735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3" name="Google Shape;3073;p69"/>
          <p:cNvSpPr/>
          <p:nvPr/>
        </p:nvSpPr>
        <p:spPr>
          <a:xfrm>
            <a:off x="5697400" y="1476350"/>
            <a:ext cx="2883300" cy="1735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4" name="Google Shape;3074;p69"/>
          <p:cNvSpPr txBox="1"/>
          <p:nvPr>
            <p:ph type="title"/>
          </p:nvPr>
        </p:nvSpPr>
        <p:spPr>
          <a:xfrm>
            <a:off x="539496" y="339325"/>
            <a:ext cx="8064900" cy="74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Implications</a:t>
            </a:r>
            <a:endParaRPr/>
          </a:p>
        </p:txBody>
      </p:sp>
      <p:sp>
        <p:nvSpPr>
          <p:cNvPr id="3075" name="Google Shape;3075;p69"/>
          <p:cNvSpPr txBox="1"/>
          <p:nvPr/>
        </p:nvSpPr>
        <p:spPr>
          <a:xfrm>
            <a:off x="1795350" y="1610250"/>
            <a:ext cx="27765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The word “Reprise”</a:t>
            </a: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076" name="Google Shape;3076;p69"/>
          <p:cNvSpPr txBox="1"/>
          <p:nvPr/>
        </p:nvSpPr>
        <p:spPr>
          <a:xfrm>
            <a:off x="1795350" y="2019388"/>
            <a:ext cx="26022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Not common vocabulary </a:t>
            </a: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which made the button ambiguous.</a:t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077" name="Google Shape;3077;p69"/>
          <p:cNvSpPr txBox="1"/>
          <p:nvPr/>
        </p:nvSpPr>
        <p:spPr>
          <a:xfrm>
            <a:off x="5804049" y="1598525"/>
            <a:ext cx="26022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Discover Songs </a:t>
            </a: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078" name="Google Shape;3078;p69"/>
          <p:cNvSpPr txBox="1"/>
          <p:nvPr/>
        </p:nvSpPr>
        <p:spPr>
          <a:xfrm>
            <a:off x="5804050" y="2007675"/>
            <a:ext cx="26022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Discovering songs was easy </a:t>
            </a: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for our participants. Everyone found what others’ post.</a:t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grpSp>
        <p:nvGrpSpPr>
          <p:cNvPr id="3079" name="Google Shape;3079;p69"/>
          <p:cNvGrpSpPr/>
          <p:nvPr/>
        </p:nvGrpSpPr>
        <p:grpSpPr>
          <a:xfrm>
            <a:off x="793334" y="1891893"/>
            <a:ext cx="640081" cy="658115"/>
            <a:chOff x="1690218" y="1609641"/>
            <a:chExt cx="526339" cy="577699"/>
          </a:xfrm>
        </p:grpSpPr>
        <p:sp>
          <p:nvSpPr>
            <p:cNvPr id="3080" name="Google Shape;3080;p69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1" name="Google Shape;3081;p69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82" name="Google Shape;3082;p69"/>
          <p:cNvGrpSpPr/>
          <p:nvPr/>
        </p:nvGrpSpPr>
        <p:grpSpPr>
          <a:xfrm flipH="1" rot="10800000">
            <a:off x="6287989" y="539727"/>
            <a:ext cx="1038441" cy="387946"/>
            <a:chOff x="7740700" y="4100311"/>
            <a:chExt cx="786936" cy="604089"/>
          </a:xfrm>
        </p:grpSpPr>
        <p:grpSp>
          <p:nvGrpSpPr>
            <p:cNvPr id="3083" name="Google Shape;3083;p69"/>
            <p:cNvGrpSpPr/>
            <p:nvPr/>
          </p:nvGrpSpPr>
          <p:grpSpPr>
            <a:xfrm>
              <a:off x="7740700" y="4149700"/>
              <a:ext cx="737550" cy="554700"/>
              <a:chOff x="7740700" y="4149700"/>
              <a:chExt cx="737550" cy="554700"/>
            </a:xfrm>
          </p:grpSpPr>
          <p:sp>
            <p:nvSpPr>
              <p:cNvPr id="3084" name="Google Shape;3084;p69"/>
              <p:cNvSpPr/>
              <p:nvPr/>
            </p:nvSpPr>
            <p:spPr>
              <a:xfrm rot="5400000">
                <a:off x="7905550" y="4131700"/>
                <a:ext cx="554700" cy="590700"/>
              </a:xfrm>
              <a:prstGeom prst="upArrow">
                <a:avLst>
                  <a:gd fmla="val 50000" name="adj1"/>
                  <a:gd fmla="val 50000" name="adj2"/>
                </a:avLst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5" name="Google Shape;3085;p69"/>
              <p:cNvSpPr/>
              <p:nvPr/>
            </p:nvSpPr>
            <p:spPr>
              <a:xfrm>
                <a:off x="7740700" y="4286500"/>
                <a:ext cx="86400" cy="281100"/>
              </a:xfrm>
              <a:prstGeom prst="rect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086" name="Google Shape;3086;p69"/>
            <p:cNvSpPr/>
            <p:nvPr/>
          </p:nvSpPr>
          <p:spPr>
            <a:xfrm rot="5400000">
              <a:off x="7954936" y="4082311"/>
              <a:ext cx="554700" cy="5907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87" name="Google Shape;3087;p69"/>
          <p:cNvGrpSpPr/>
          <p:nvPr/>
        </p:nvGrpSpPr>
        <p:grpSpPr>
          <a:xfrm flipH="1" rot="10800000">
            <a:off x="533701" y="798053"/>
            <a:ext cx="901976" cy="387965"/>
            <a:chOff x="6659230" y="279450"/>
            <a:chExt cx="2217246" cy="953700"/>
          </a:xfrm>
        </p:grpSpPr>
        <p:sp>
          <p:nvSpPr>
            <p:cNvPr id="3088" name="Google Shape;3088;p69"/>
            <p:cNvSpPr/>
            <p:nvPr/>
          </p:nvSpPr>
          <p:spPr>
            <a:xfrm>
              <a:off x="6659230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9" name="Google Shape;3089;p69"/>
            <p:cNvSpPr/>
            <p:nvPr/>
          </p:nvSpPr>
          <p:spPr>
            <a:xfrm>
              <a:off x="6892279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0" name="Google Shape;3090;p69"/>
            <p:cNvSpPr/>
            <p:nvPr/>
          </p:nvSpPr>
          <p:spPr>
            <a:xfrm>
              <a:off x="7235778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1" name="Google Shape;3091;p69"/>
            <p:cNvSpPr/>
            <p:nvPr/>
          </p:nvSpPr>
          <p:spPr>
            <a:xfrm>
              <a:off x="7579277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2" name="Google Shape;3092;p69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93" name="Google Shape;3093;p69"/>
          <p:cNvGrpSpPr/>
          <p:nvPr/>
        </p:nvGrpSpPr>
        <p:grpSpPr>
          <a:xfrm>
            <a:off x="4802034" y="1915168"/>
            <a:ext cx="640081" cy="658115"/>
            <a:chOff x="1690218" y="1609641"/>
            <a:chExt cx="526339" cy="577699"/>
          </a:xfrm>
        </p:grpSpPr>
        <p:sp>
          <p:nvSpPr>
            <p:cNvPr id="3094" name="Google Shape;3094;p69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5" name="Google Shape;3095;p69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96" name="Google Shape;3096;p69"/>
          <p:cNvSpPr txBox="1"/>
          <p:nvPr/>
        </p:nvSpPr>
        <p:spPr>
          <a:xfrm>
            <a:off x="682597" y="2066875"/>
            <a:ext cx="8190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01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097" name="Google Shape;3097;p69"/>
          <p:cNvSpPr txBox="1"/>
          <p:nvPr/>
        </p:nvSpPr>
        <p:spPr>
          <a:xfrm>
            <a:off x="4691297" y="2076050"/>
            <a:ext cx="8190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03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098" name="Google Shape;3098;p69"/>
          <p:cNvSpPr/>
          <p:nvPr/>
        </p:nvSpPr>
        <p:spPr>
          <a:xfrm>
            <a:off x="1688700" y="3304225"/>
            <a:ext cx="2883300" cy="1735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9" name="Google Shape;3099;p69"/>
          <p:cNvSpPr txBox="1"/>
          <p:nvPr/>
        </p:nvSpPr>
        <p:spPr>
          <a:xfrm>
            <a:off x="1718250" y="3438125"/>
            <a:ext cx="27765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Posting A Song</a:t>
            </a: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100" name="Google Shape;3100;p69"/>
          <p:cNvSpPr txBox="1"/>
          <p:nvPr/>
        </p:nvSpPr>
        <p:spPr>
          <a:xfrm>
            <a:off x="1795350" y="3847263"/>
            <a:ext cx="26022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Users were </a:t>
            </a:r>
            <a:r>
              <a:rPr b="1"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confused</a:t>
            </a: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 how to post their songs; </a:t>
            </a:r>
            <a:r>
              <a:rPr b="1"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text-heavy</a:t>
            </a:r>
            <a:endParaRPr b="1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grpSp>
        <p:nvGrpSpPr>
          <p:cNvPr id="3101" name="Google Shape;3101;p69"/>
          <p:cNvGrpSpPr/>
          <p:nvPr/>
        </p:nvGrpSpPr>
        <p:grpSpPr>
          <a:xfrm>
            <a:off x="793334" y="3719768"/>
            <a:ext cx="640081" cy="658115"/>
            <a:chOff x="1690218" y="1609641"/>
            <a:chExt cx="526339" cy="577699"/>
          </a:xfrm>
        </p:grpSpPr>
        <p:sp>
          <p:nvSpPr>
            <p:cNvPr id="3102" name="Google Shape;3102;p69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accent6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3" name="Google Shape;3103;p69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04" name="Google Shape;3104;p69"/>
          <p:cNvSpPr txBox="1"/>
          <p:nvPr/>
        </p:nvSpPr>
        <p:spPr>
          <a:xfrm>
            <a:off x="682597" y="3894750"/>
            <a:ext cx="8190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02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105" name="Google Shape;3105;p69"/>
          <p:cNvSpPr/>
          <p:nvPr/>
        </p:nvSpPr>
        <p:spPr>
          <a:xfrm>
            <a:off x="5697400" y="3304225"/>
            <a:ext cx="2883300" cy="1735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6" name="Google Shape;3106;p69"/>
          <p:cNvSpPr txBox="1"/>
          <p:nvPr/>
        </p:nvSpPr>
        <p:spPr>
          <a:xfrm>
            <a:off x="5804049" y="3426400"/>
            <a:ext cx="26022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Profile </a:t>
            </a: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107" name="Google Shape;3107;p69"/>
          <p:cNvSpPr txBox="1"/>
          <p:nvPr/>
        </p:nvSpPr>
        <p:spPr>
          <a:xfrm>
            <a:off x="5804050" y="3847273"/>
            <a:ext cx="26022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Users </a:t>
            </a: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wanted to click their </a:t>
            </a:r>
            <a:r>
              <a:rPr b="1"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personal profiles and profiles of other users.</a:t>
            </a:r>
            <a:endParaRPr b="1"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grpSp>
        <p:nvGrpSpPr>
          <p:cNvPr id="3108" name="Google Shape;3108;p69"/>
          <p:cNvGrpSpPr/>
          <p:nvPr/>
        </p:nvGrpSpPr>
        <p:grpSpPr>
          <a:xfrm>
            <a:off x="4802034" y="3743043"/>
            <a:ext cx="640081" cy="658115"/>
            <a:chOff x="1690218" y="1609641"/>
            <a:chExt cx="526339" cy="577699"/>
          </a:xfrm>
        </p:grpSpPr>
        <p:sp>
          <p:nvSpPr>
            <p:cNvPr id="3109" name="Google Shape;3109;p69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accent6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0" name="Google Shape;3110;p69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dk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11" name="Google Shape;3111;p69"/>
          <p:cNvSpPr txBox="1"/>
          <p:nvPr/>
        </p:nvSpPr>
        <p:spPr>
          <a:xfrm>
            <a:off x="4691297" y="3903925"/>
            <a:ext cx="8190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04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5" name="Shape 3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6" name="Google Shape;3116;p70"/>
          <p:cNvSpPr/>
          <p:nvPr/>
        </p:nvSpPr>
        <p:spPr>
          <a:xfrm>
            <a:off x="5722800" y="1458125"/>
            <a:ext cx="2883300" cy="1490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7" name="Google Shape;3117;p70"/>
          <p:cNvSpPr/>
          <p:nvPr/>
        </p:nvSpPr>
        <p:spPr>
          <a:xfrm>
            <a:off x="5722800" y="2947650"/>
            <a:ext cx="2883300" cy="1490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8" name="Google Shape;3118;p70"/>
          <p:cNvSpPr txBox="1"/>
          <p:nvPr>
            <p:ph type="title"/>
          </p:nvPr>
        </p:nvSpPr>
        <p:spPr>
          <a:xfrm>
            <a:off x="539496" y="339325"/>
            <a:ext cx="8064900" cy="74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Changes to Design</a:t>
            </a:r>
            <a:endParaRPr/>
          </a:p>
        </p:txBody>
      </p:sp>
      <p:sp>
        <p:nvSpPr>
          <p:cNvPr id="3119" name="Google Shape;3119;p70"/>
          <p:cNvSpPr txBox="1"/>
          <p:nvPr/>
        </p:nvSpPr>
        <p:spPr>
          <a:xfrm>
            <a:off x="1065850" y="2394400"/>
            <a:ext cx="2416800" cy="19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ectral"/>
              <a:buChar char="-"/>
            </a:pPr>
            <a:r>
              <a:t/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120" name="Google Shape;3120;p70"/>
          <p:cNvSpPr txBox="1"/>
          <p:nvPr/>
        </p:nvSpPr>
        <p:spPr>
          <a:xfrm>
            <a:off x="5829449" y="1592025"/>
            <a:ext cx="26022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erriweather"/>
              <a:buAutoNum type="arabicParenR"/>
            </a:pPr>
            <a:r>
              <a:rPr lang="en" sz="2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Tutorial </a:t>
            </a: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121" name="Google Shape;3121;p70"/>
          <p:cNvSpPr txBox="1"/>
          <p:nvPr/>
        </p:nvSpPr>
        <p:spPr>
          <a:xfrm>
            <a:off x="5829450" y="2001175"/>
            <a:ext cx="26022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Create a tutorial for new users to learn how to use the app </a:t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122" name="Google Shape;3122;p70"/>
          <p:cNvSpPr txBox="1"/>
          <p:nvPr/>
        </p:nvSpPr>
        <p:spPr>
          <a:xfrm>
            <a:off x="5829450" y="3069825"/>
            <a:ext cx="30822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2) Remove Playlist </a:t>
            </a: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123" name="Google Shape;3123;p70"/>
          <p:cNvSpPr txBox="1"/>
          <p:nvPr/>
        </p:nvSpPr>
        <p:spPr>
          <a:xfrm>
            <a:off x="5829450" y="3478975"/>
            <a:ext cx="26022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pectral"/>
                <a:ea typeface="Spectral"/>
                <a:cs typeface="Spectral"/>
                <a:sym typeface="Spectral"/>
              </a:rPr>
              <a:t>Saving personal playlists in user’s profile. Playlists on the homepage was confusing. </a:t>
            </a:r>
            <a:endParaRPr>
              <a:solidFill>
                <a:schemeClr val="dk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grpSp>
        <p:nvGrpSpPr>
          <p:cNvPr id="3124" name="Google Shape;3124;p70"/>
          <p:cNvGrpSpPr/>
          <p:nvPr/>
        </p:nvGrpSpPr>
        <p:grpSpPr>
          <a:xfrm>
            <a:off x="4827434" y="1873668"/>
            <a:ext cx="640081" cy="658115"/>
            <a:chOff x="1690218" y="1609641"/>
            <a:chExt cx="526339" cy="577699"/>
          </a:xfrm>
        </p:grpSpPr>
        <p:sp>
          <p:nvSpPr>
            <p:cNvPr id="3125" name="Google Shape;3125;p70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6" name="Google Shape;3126;p70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27" name="Google Shape;3127;p70"/>
          <p:cNvGrpSpPr/>
          <p:nvPr/>
        </p:nvGrpSpPr>
        <p:grpSpPr>
          <a:xfrm flipH="1" rot="10800000">
            <a:off x="533701" y="798053"/>
            <a:ext cx="901976" cy="387965"/>
            <a:chOff x="6659230" y="279450"/>
            <a:chExt cx="2217246" cy="953700"/>
          </a:xfrm>
        </p:grpSpPr>
        <p:sp>
          <p:nvSpPr>
            <p:cNvPr id="3128" name="Google Shape;3128;p70"/>
            <p:cNvSpPr/>
            <p:nvPr/>
          </p:nvSpPr>
          <p:spPr>
            <a:xfrm>
              <a:off x="6659230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9" name="Google Shape;3129;p70"/>
            <p:cNvSpPr/>
            <p:nvPr/>
          </p:nvSpPr>
          <p:spPr>
            <a:xfrm>
              <a:off x="6892279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0" name="Google Shape;3130;p70"/>
            <p:cNvSpPr/>
            <p:nvPr/>
          </p:nvSpPr>
          <p:spPr>
            <a:xfrm>
              <a:off x="7235778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1" name="Google Shape;3131;p70"/>
            <p:cNvSpPr/>
            <p:nvPr/>
          </p:nvSpPr>
          <p:spPr>
            <a:xfrm>
              <a:off x="7579277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2" name="Google Shape;3132;p70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33" name="Google Shape;3133;p70"/>
          <p:cNvGrpSpPr/>
          <p:nvPr/>
        </p:nvGrpSpPr>
        <p:grpSpPr>
          <a:xfrm>
            <a:off x="4827434" y="3386468"/>
            <a:ext cx="640081" cy="658115"/>
            <a:chOff x="1690218" y="1609641"/>
            <a:chExt cx="526339" cy="577699"/>
          </a:xfrm>
        </p:grpSpPr>
        <p:sp>
          <p:nvSpPr>
            <p:cNvPr id="3134" name="Google Shape;3134;p70"/>
            <p:cNvSpPr/>
            <p:nvPr/>
          </p:nvSpPr>
          <p:spPr>
            <a:xfrm flipH="1" rot="5400000">
              <a:off x="1698457" y="1640841"/>
              <a:ext cx="549300" cy="486900"/>
            </a:xfrm>
            <a:prstGeom prst="flowChartDelay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5" name="Google Shape;3135;p70"/>
            <p:cNvSpPr/>
            <p:nvPr/>
          </p:nvSpPr>
          <p:spPr>
            <a:xfrm flipH="1" rot="5400000">
              <a:off x="1659018" y="1669241"/>
              <a:ext cx="549300" cy="486900"/>
            </a:xfrm>
            <a:prstGeom prst="flowChartDelay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36" name="Google Shape;3136;p70"/>
          <p:cNvSpPr txBox="1"/>
          <p:nvPr/>
        </p:nvSpPr>
        <p:spPr>
          <a:xfrm>
            <a:off x="4716697" y="2048650"/>
            <a:ext cx="8190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01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137" name="Google Shape;3137;p70"/>
          <p:cNvSpPr txBox="1"/>
          <p:nvPr/>
        </p:nvSpPr>
        <p:spPr>
          <a:xfrm>
            <a:off x="4716697" y="3547350"/>
            <a:ext cx="8190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02</a:t>
            </a:r>
            <a:endParaRPr sz="33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3138" name="Google Shape;3138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5051" y="1186025"/>
            <a:ext cx="2849051" cy="3788426"/>
          </a:xfrm>
          <a:prstGeom prst="rect">
            <a:avLst/>
          </a:prstGeom>
          <a:noFill/>
          <a:ln>
            <a:noFill/>
          </a:ln>
        </p:spPr>
      </p:pic>
      <p:sp>
        <p:nvSpPr>
          <p:cNvPr id="3139" name="Google Shape;3139;p70"/>
          <p:cNvSpPr/>
          <p:nvPr/>
        </p:nvSpPr>
        <p:spPr>
          <a:xfrm>
            <a:off x="2563950" y="1769050"/>
            <a:ext cx="819000" cy="31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3140" name="Google Shape;3140;p70"/>
          <p:cNvCxnSpPr>
            <a:stCxn id="3139" idx="0"/>
            <a:endCxn id="3137" idx="1"/>
          </p:cNvCxnSpPr>
          <p:nvPr/>
        </p:nvCxnSpPr>
        <p:spPr>
          <a:xfrm flipH="1" rot="-5400000">
            <a:off x="2853000" y="1889500"/>
            <a:ext cx="1984200" cy="1743300"/>
          </a:xfrm>
          <a:prstGeom prst="bentConnector4">
            <a:avLst>
              <a:gd fmla="val 11345" name="adj1"/>
              <a:gd fmla="val 61743" name="adj2"/>
            </a:avLst>
          </a:prstGeom>
          <a:noFill/>
          <a:ln cap="flat" cmpd="sng" w="28575">
            <a:solidFill>
              <a:srgbClr val="C37451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4" name="Shape 3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5" name="Google Shape;3145;p71"/>
          <p:cNvSpPr txBox="1"/>
          <p:nvPr>
            <p:ph type="title"/>
          </p:nvPr>
        </p:nvSpPr>
        <p:spPr>
          <a:xfrm>
            <a:off x="532300" y="337400"/>
            <a:ext cx="8064900" cy="74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Testing Couldn’t Reveal</a:t>
            </a:r>
            <a:endParaRPr/>
          </a:p>
        </p:txBody>
      </p:sp>
      <p:sp>
        <p:nvSpPr>
          <p:cNvPr id="3146" name="Google Shape;3146;p71"/>
          <p:cNvSpPr txBox="1"/>
          <p:nvPr>
            <p:ph idx="1" type="body"/>
          </p:nvPr>
        </p:nvSpPr>
        <p:spPr>
          <a:xfrm>
            <a:off x="533700" y="1458675"/>
            <a:ext cx="4604700" cy="3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latin typeface="Merriweather"/>
                <a:ea typeface="Merriweather"/>
                <a:cs typeface="Merriweather"/>
                <a:sym typeface="Merriweather"/>
              </a:rPr>
              <a:t>Usage </a:t>
            </a:r>
            <a:endParaRPr sz="20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marR="508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Are users willing to use our </a:t>
            </a:r>
            <a:r>
              <a:rPr b="1" lang="en"/>
              <a:t>platform every day to share </a:t>
            </a:r>
            <a:r>
              <a:rPr lang="en"/>
              <a:t>their songs?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latin typeface="Merriweather"/>
                <a:ea typeface="Merriweather"/>
                <a:cs typeface="Merriweather"/>
                <a:sym typeface="Merriweather"/>
              </a:rPr>
              <a:t>Discovering / Liking New Songs </a:t>
            </a:r>
            <a:r>
              <a:rPr lang="en" sz="2000"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endParaRPr sz="20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marR="508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There were no real songs shown in our prototype so we don’t know if users would </a:t>
            </a:r>
            <a:r>
              <a:rPr b="1" lang="en"/>
              <a:t>discover new songs they like </a:t>
            </a:r>
            <a:endParaRPr b="1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latin typeface="Merriweather"/>
                <a:ea typeface="Merriweather"/>
                <a:cs typeface="Merriweather"/>
                <a:sym typeface="Merriweather"/>
              </a:rPr>
              <a:t> Ignore Notifications</a:t>
            </a:r>
            <a:endParaRPr sz="20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marR="508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Couldn’t test if users would </a:t>
            </a:r>
            <a:r>
              <a:rPr b="1" lang="en"/>
              <a:t>ignore the notification</a:t>
            </a:r>
            <a:r>
              <a:rPr lang="en"/>
              <a:t> and not share their song </a:t>
            </a:r>
            <a:endParaRPr/>
          </a:p>
        </p:txBody>
      </p:sp>
      <p:grpSp>
        <p:nvGrpSpPr>
          <p:cNvPr id="3147" name="Google Shape;3147;p71"/>
          <p:cNvGrpSpPr/>
          <p:nvPr/>
        </p:nvGrpSpPr>
        <p:grpSpPr>
          <a:xfrm>
            <a:off x="6803608" y="4059110"/>
            <a:ext cx="1214967" cy="376381"/>
            <a:chOff x="6184525" y="3848025"/>
            <a:chExt cx="2087572" cy="646703"/>
          </a:xfrm>
        </p:grpSpPr>
        <p:sp>
          <p:nvSpPr>
            <p:cNvPr id="3148" name="Google Shape;3148;p71"/>
            <p:cNvSpPr/>
            <p:nvPr/>
          </p:nvSpPr>
          <p:spPr>
            <a:xfrm>
              <a:off x="6184525" y="3848025"/>
              <a:ext cx="1602900" cy="470400"/>
            </a:xfrm>
            <a:prstGeom prst="chevron">
              <a:avLst>
                <a:gd fmla="val 50000" name="adj"/>
              </a:avLst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9" name="Google Shape;3149;p71"/>
            <p:cNvSpPr/>
            <p:nvPr/>
          </p:nvSpPr>
          <p:spPr>
            <a:xfrm>
              <a:off x="6346082" y="3906793"/>
              <a:ext cx="1602900" cy="470400"/>
            </a:xfrm>
            <a:prstGeom prst="chevron">
              <a:avLst>
                <a:gd fmla="val 50000" name="adj"/>
              </a:avLst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0" name="Google Shape;3150;p71"/>
            <p:cNvSpPr/>
            <p:nvPr/>
          </p:nvSpPr>
          <p:spPr>
            <a:xfrm>
              <a:off x="6507639" y="3965560"/>
              <a:ext cx="1602900" cy="470400"/>
            </a:xfrm>
            <a:prstGeom prst="chevron">
              <a:avLst>
                <a:gd fmla="val 50000" name="adj"/>
              </a:avLst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1" name="Google Shape;3151;p71"/>
            <p:cNvSpPr/>
            <p:nvPr/>
          </p:nvSpPr>
          <p:spPr>
            <a:xfrm>
              <a:off x="6669197" y="4024328"/>
              <a:ext cx="1602900" cy="470400"/>
            </a:xfrm>
            <a:prstGeom prst="chevron">
              <a:avLst>
                <a:gd fmla="val 50000" name="adj"/>
              </a:avLst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52" name="Google Shape;3152;p71"/>
          <p:cNvSpPr/>
          <p:nvPr/>
        </p:nvSpPr>
        <p:spPr>
          <a:xfrm>
            <a:off x="7282018" y="1458675"/>
            <a:ext cx="736149" cy="747285"/>
          </a:xfrm>
          <a:custGeom>
            <a:rect b="b" l="l" r="r" t="t"/>
            <a:pathLst>
              <a:path extrusionOk="0" h="25433" w="25054">
                <a:moveTo>
                  <a:pt x="10690" y="1"/>
                </a:moveTo>
                <a:lnTo>
                  <a:pt x="8399" y="4872"/>
                </a:lnTo>
                <a:lnTo>
                  <a:pt x="3037" y="4403"/>
                </a:lnTo>
                <a:lnTo>
                  <a:pt x="4410" y="9609"/>
                </a:lnTo>
                <a:lnTo>
                  <a:pt x="0" y="12700"/>
                </a:lnTo>
                <a:lnTo>
                  <a:pt x="4402" y="15802"/>
                </a:lnTo>
                <a:lnTo>
                  <a:pt x="3007" y="21006"/>
                </a:lnTo>
                <a:lnTo>
                  <a:pt x="8374" y="20554"/>
                </a:lnTo>
                <a:lnTo>
                  <a:pt x="10650" y="25432"/>
                </a:lnTo>
                <a:lnTo>
                  <a:pt x="14473" y="21639"/>
                </a:lnTo>
                <a:lnTo>
                  <a:pt x="19352" y="23915"/>
                </a:lnTo>
                <a:lnTo>
                  <a:pt x="19840" y="18551"/>
                </a:lnTo>
                <a:lnTo>
                  <a:pt x="25042" y="17156"/>
                </a:lnTo>
                <a:lnTo>
                  <a:pt x="21969" y="12733"/>
                </a:lnTo>
                <a:lnTo>
                  <a:pt x="25054" y="8324"/>
                </a:lnTo>
                <a:lnTo>
                  <a:pt x="19858" y="6911"/>
                </a:lnTo>
                <a:lnTo>
                  <a:pt x="19388" y="1548"/>
                </a:lnTo>
                <a:lnTo>
                  <a:pt x="14498" y="3805"/>
                </a:lnTo>
                <a:lnTo>
                  <a:pt x="10690" y="1"/>
                </a:lnTo>
                <a:close/>
              </a:path>
            </a:pathLst>
          </a:cu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3" name="Google Shape;3153;p71"/>
          <p:cNvSpPr/>
          <p:nvPr/>
        </p:nvSpPr>
        <p:spPr>
          <a:xfrm>
            <a:off x="6483096" y="2581610"/>
            <a:ext cx="778710" cy="740665"/>
          </a:xfrm>
          <a:custGeom>
            <a:rect b="b" l="l" r="r" t="t"/>
            <a:pathLst>
              <a:path extrusionOk="0" h="27002" w="28389">
                <a:moveTo>
                  <a:pt x="14193" y="0"/>
                </a:moveTo>
                <a:lnTo>
                  <a:pt x="9809" y="8891"/>
                </a:lnTo>
                <a:lnTo>
                  <a:pt x="0" y="10316"/>
                </a:lnTo>
                <a:lnTo>
                  <a:pt x="7097" y="17233"/>
                </a:lnTo>
                <a:lnTo>
                  <a:pt x="5421" y="27001"/>
                </a:lnTo>
                <a:lnTo>
                  <a:pt x="14193" y="22388"/>
                </a:lnTo>
                <a:lnTo>
                  <a:pt x="22967" y="27001"/>
                </a:lnTo>
                <a:lnTo>
                  <a:pt x="21293" y="17233"/>
                </a:lnTo>
                <a:lnTo>
                  <a:pt x="28389" y="10316"/>
                </a:lnTo>
                <a:lnTo>
                  <a:pt x="18580" y="8891"/>
                </a:lnTo>
                <a:lnTo>
                  <a:pt x="14193" y="0"/>
                </a:lnTo>
                <a:close/>
              </a:path>
            </a:pathLst>
          </a:cu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4" name="Google Shape;3154;p71"/>
          <p:cNvSpPr/>
          <p:nvPr/>
        </p:nvSpPr>
        <p:spPr>
          <a:xfrm>
            <a:off x="7633574" y="2946775"/>
            <a:ext cx="778719" cy="740683"/>
          </a:xfrm>
          <a:custGeom>
            <a:rect b="b" l="l" r="r" t="t"/>
            <a:pathLst>
              <a:path extrusionOk="0" h="30865" w="32450">
                <a:moveTo>
                  <a:pt x="16225" y="0"/>
                </a:moveTo>
                <a:lnTo>
                  <a:pt x="13964" y="13949"/>
                </a:lnTo>
                <a:lnTo>
                  <a:pt x="1" y="11790"/>
                </a:lnTo>
                <a:lnTo>
                  <a:pt x="12566" y="18249"/>
                </a:lnTo>
                <a:lnTo>
                  <a:pt x="6198" y="30865"/>
                </a:lnTo>
                <a:lnTo>
                  <a:pt x="16225" y="20911"/>
                </a:lnTo>
                <a:lnTo>
                  <a:pt x="26252" y="30865"/>
                </a:lnTo>
                <a:lnTo>
                  <a:pt x="19884" y="18249"/>
                </a:lnTo>
                <a:lnTo>
                  <a:pt x="32449" y="11790"/>
                </a:lnTo>
                <a:lnTo>
                  <a:pt x="32449" y="11790"/>
                </a:lnTo>
                <a:lnTo>
                  <a:pt x="18486" y="13949"/>
                </a:lnTo>
                <a:lnTo>
                  <a:pt x="16225" y="0"/>
                </a:lnTo>
                <a:close/>
              </a:path>
            </a:pathLst>
          </a:cu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5" name="Google Shape;3155;p71"/>
          <p:cNvSpPr/>
          <p:nvPr/>
        </p:nvSpPr>
        <p:spPr>
          <a:xfrm>
            <a:off x="6006875" y="1088788"/>
            <a:ext cx="569836" cy="1020536"/>
          </a:xfrm>
          <a:custGeom>
            <a:rect b="b" l="l" r="r" t="t"/>
            <a:pathLst>
              <a:path extrusionOk="0" h="52168" w="29129">
                <a:moveTo>
                  <a:pt x="14565" y="0"/>
                </a:moveTo>
                <a:lnTo>
                  <a:pt x="13800" y="14724"/>
                </a:lnTo>
                <a:cubicBezTo>
                  <a:pt x="13389" y="20455"/>
                  <a:pt x="8951" y="25079"/>
                  <a:pt x="3242" y="25719"/>
                </a:cubicBezTo>
                <a:lnTo>
                  <a:pt x="1" y="26084"/>
                </a:lnTo>
                <a:lnTo>
                  <a:pt x="3242" y="26452"/>
                </a:lnTo>
                <a:cubicBezTo>
                  <a:pt x="8951" y="27092"/>
                  <a:pt x="13389" y="31717"/>
                  <a:pt x="13800" y="37444"/>
                </a:cubicBezTo>
                <a:lnTo>
                  <a:pt x="14565" y="52167"/>
                </a:lnTo>
                <a:lnTo>
                  <a:pt x="15333" y="37444"/>
                </a:lnTo>
                <a:cubicBezTo>
                  <a:pt x="15741" y="31717"/>
                  <a:pt x="20179" y="27092"/>
                  <a:pt x="25888" y="26452"/>
                </a:cubicBezTo>
                <a:lnTo>
                  <a:pt x="29129" y="26084"/>
                </a:lnTo>
                <a:lnTo>
                  <a:pt x="25888" y="25719"/>
                </a:lnTo>
                <a:cubicBezTo>
                  <a:pt x="20179" y="25079"/>
                  <a:pt x="15741" y="20455"/>
                  <a:pt x="15333" y="14724"/>
                </a:cubicBezTo>
                <a:lnTo>
                  <a:pt x="14565" y="0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56" name="Google Shape;3156;p71"/>
          <p:cNvGrpSpPr/>
          <p:nvPr/>
        </p:nvGrpSpPr>
        <p:grpSpPr>
          <a:xfrm>
            <a:off x="5138400" y="3687443"/>
            <a:ext cx="1157319" cy="699312"/>
            <a:chOff x="3098425" y="1304200"/>
            <a:chExt cx="765625" cy="462600"/>
          </a:xfrm>
        </p:grpSpPr>
        <p:sp>
          <p:nvSpPr>
            <p:cNvPr id="3157" name="Google Shape;3157;p71"/>
            <p:cNvSpPr/>
            <p:nvPr/>
          </p:nvSpPr>
          <p:spPr>
            <a:xfrm>
              <a:off x="3098425" y="1304200"/>
              <a:ext cx="462600" cy="462600"/>
            </a:xfrm>
            <a:prstGeom prst="diamond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8" name="Google Shape;3158;p71"/>
            <p:cNvSpPr/>
            <p:nvPr/>
          </p:nvSpPr>
          <p:spPr>
            <a:xfrm>
              <a:off x="3186125" y="1304200"/>
              <a:ext cx="462600" cy="462600"/>
            </a:xfrm>
            <a:prstGeom prst="diamond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9" name="Google Shape;3159;p71"/>
            <p:cNvSpPr/>
            <p:nvPr/>
          </p:nvSpPr>
          <p:spPr>
            <a:xfrm>
              <a:off x="3281825" y="1304200"/>
              <a:ext cx="462600" cy="462600"/>
            </a:xfrm>
            <a:prstGeom prst="diamond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0" name="Google Shape;3160;p71"/>
            <p:cNvSpPr/>
            <p:nvPr/>
          </p:nvSpPr>
          <p:spPr>
            <a:xfrm>
              <a:off x="3401450" y="1304200"/>
              <a:ext cx="462600" cy="462600"/>
            </a:xfrm>
            <a:prstGeom prst="diamond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4" name="Shape 3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5" name="Google Shape;3165;p72"/>
          <p:cNvSpPr/>
          <p:nvPr/>
        </p:nvSpPr>
        <p:spPr>
          <a:xfrm>
            <a:off x="2211900" y="1685050"/>
            <a:ext cx="4720200" cy="17661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6" name="Google Shape;3166;p72"/>
          <p:cNvSpPr txBox="1"/>
          <p:nvPr>
            <p:ph type="title"/>
          </p:nvPr>
        </p:nvSpPr>
        <p:spPr>
          <a:xfrm>
            <a:off x="2348150" y="1714275"/>
            <a:ext cx="4435500" cy="87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</a:t>
            </a:r>
            <a:endParaRPr/>
          </a:p>
        </p:txBody>
      </p:sp>
      <p:sp>
        <p:nvSpPr>
          <p:cNvPr id="3167" name="Google Shape;3167;p72"/>
          <p:cNvSpPr/>
          <p:nvPr/>
        </p:nvSpPr>
        <p:spPr>
          <a:xfrm>
            <a:off x="3549877" y="2538712"/>
            <a:ext cx="2044240" cy="852398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Merriweather"/>
              </a:rPr>
              <a:t>You!</a:t>
            </a:r>
          </a:p>
        </p:txBody>
      </p:sp>
      <p:sp>
        <p:nvSpPr>
          <p:cNvPr id="3168" name="Google Shape;3168;p72"/>
          <p:cNvSpPr/>
          <p:nvPr/>
        </p:nvSpPr>
        <p:spPr>
          <a:xfrm rot="10800000">
            <a:off x="2046894" y="2542082"/>
            <a:ext cx="336000" cy="327300"/>
          </a:xfrm>
          <a:prstGeom prst="star4">
            <a:avLst>
              <a:gd fmla="val 125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69" name="Google Shape;3169;p72"/>
          <p:cNvGrpSpPr/>
          <p:nvPr/>
        </p:nvGrpSpPr>
        <p:grpSpPr>
          <a:xfrm rot="-5400000">
            <a:off x="1260545" y="3792444"/>
            <a:ext cx="1288293" cy="614419"/>
            <a:chOff x="7740700" y="4100311"/>
            <a:chExt cx="786936" cy="604089"/>
          </a:xfrm>
        </p:grpSpPr>
        <p:grpSp>
          <p:nvGrpSpPr>
            <p:cNvPr id="3170" name="Google Shape;3170;p72"/>
            <p:cNvGrpSpPr/>
            <p:nvPr/>
          </p:nvGrpSpPr>
          <p:grpSpPr>
            <a:xfrm>
              <a:off x="7740700" y="4149700"/>
              <a:ext cx="737550" cy="554700"/>
              <a:chOff x="7740700" y="4149700"/>
              <a:chExt cx="737550" cy="554700"/>
            </a:xfrm>
          </p:grpSpPr>
          <p:sp>
            <p:nvSpPr>
              <p:cNvPr id="3171" name="Google Shape;3171;p72"/>
              <p:cNvSpPr/>
              <p:nvPr/>
            </p:nvSpPr>
            <p:spPr>
              <a:xfrm rot="5400000">
                <a:off x="7905550" y="4131700"/>
                <a:ext cx="554700" cy="590700"/>
              </a:xfrm>
              <a:prstGeom prst="upArrow">
                <a:avLst>
                  <a:gd fmla="val 50000" name="adj1"/>
                  <a:gd fmla="val 50000" name="adj2"/>
                </a:avLst>
              </a:prstGeom>
              <a:solidFill>
                <a:schemeClr val="accen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2" name="Google Shape;3172;p72"/>
              <p:cNvSpPr/>
              <p:nvPr/>
            </p:nvSpPr>
            <p:spPr>
              <a:xfrm>
                <a:off x="7740700" y="4286500"/>
                <a:ext cx="86400" cy="281100"/>
              </a:xfrm>
              <a:prstGeom prst="rect">
                <a:avLst/>
              </a:prstGeom>
              <a:solidFill>
                <a:schemeClr val="accen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173" name="Google Shape;3173;p72"/>
            <p:cNvSpPr/>
            <p:nvPr/>
          </p:nvSpPr>
          <p:spPr>
            <a:xfrm rot="5400000">
              <a:off x="7954936" y="4082311"/>
              <a:ext cx="554700" cy="5907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74" name="Google Shape;3174;p72"/>
          <p:cNvGrpSpPr/>
          <p:nvPr/>
        </p:nvGrpSpPr>
        <p:grpSpPr>
          <a:xfrm flipH="1" rot="10800000">
            <a:off x="7345437" y="1684324"/>
            <a:ext cx="1362986" cy="1766144"/>
            <a:chOff x="7465916" y="720492"/>
            <a:chExt cx="1139144" cy="1477450"/>
          </a:xfrm>
        </p:grpSpPr>
        <p:sp>
          <p:nvSpPr>
            <p:cNvPr id="3175" name="Google Shape;3175;p72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6" name="Google Shape;3176;p72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7" name="Google Shape;3177;p72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8" name="Google Shape;3178;p72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9" name="Google Shape;3179;p72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0" name="Google Shape;3180;p72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81" name="Google Shape;3181;p72"/>
          <p:cNvGrpSpPr/>
          <p:nvPr/>
        </p:nvGrpSpPr>
        <p:grpSpPr>
          <a:xfrm rot="10800000">
            <a:off x="447215" y="760640"/>
            <a:ext cx="1764685" cy="924421"/>
            <a:chOff x="7055900" y="279450"/>
            <a:chExt cx="1820576" cy="953700"/>
          </a:xfrm>
        </p:grpSpPr>
        <p:sp>
          <p:nvSpPr>
            <p:cNvPr id="3182" name="Google Shape;3182;p72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3" name="Google Shape;3183;p72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4" name="Google Shape;3184;p72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5" name="Google Shape;3185;p72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6" name="Google Shape;3186;p72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87" name="Google Shape;3187;p72"/>
          <p:cNvSpPr/>
          <p:nvPr/>
        </p:nvSpPr>
        <p:spPr>
          <a:xfrm>
            <a:off x="6695924" y="1454519"/>
            <a:ext cx="474600" cy="461400"/>
          </a:xfrm>
          <a:prstGeom prst="star4">
            <a:avLst>
              <a:gd fmla="val 125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8" name="Google Shape;3188;p72"/>
          <p:cNvSpPr/>
          <p:nvPr/>
        </p:nvSpPr>
        <p:spPr>
          <a:xfrm>
            <a:off x="6765150" y="4010191"/>
            <a:ext cx="336000" cy="326700"/>
          </a:xfrm>
          <a:prstGeom prst="star4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2" name="Shape 3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3" name="Google Shape;3193;p73"/>
          <p:cNvSpPr txBox="1"/>
          <p:nvPr>
            <p:ph type="title"/>
          </p:nvPr>
        </p:nvSpPr>
        <p:spPr>
          <a:xfrm>
            <a:off x="539500" y="340475"/>
            <a:ext cx="8064900" cy="74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</a:t>
            </a:r>
            <a:endParaRPr/>
          </a:p>
        </p:txBody>
      </p:sp>
      <p:sp>
        <p:nvSpPr>
          <p:cNvPr id="3194" name="Google Shape;3194;p73"/>
          <p:cNvSpPr txBox="1"/>
          <p:nvPr>
            <p:ph idx="1" type="body"/>
          </p:nvPr>
        </p:nvSpPr>
        <p:spPr>
          <a:xfrm>
            <a:off x="815200" y="1454125"/>
            <a:ext cx="7513500" cy="296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Full list of pros and cons for selected interface rationale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3"/>
              </a:rPr>
              <a:t>Slide 8 and 10 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Link to the low-fi prototype on Marvel POP, etc.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4"/>
              </a:rPr>
              <a:t>Low-fi prototype 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Any preparation you did for the testing (e.g., script)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5"/>
              </a:rPr>
              <a:t>Prototype Script 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Organized log of critical incidents from testing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6"/>
              </a:rPr>
              <a:t>Critical Incidents Log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1000"/>
              </a:spcAft>
              <a:buSzPts val="1400"/>
              <a:buChar char="●"/>
            </a:pPr>
            <a:r>
              <a:rPr lang="en"/>
              <a:t>See the details features and interaction details in the next slides. </a:t>
            </a:r>
            <a:endParaRPr/>
          </a:p>
        </p:txBody>
      </p:sp>
      <p:sp>
        <p:nvSpPr>
          <p:cNvPr id="3195" name="Google Shape;3195;p73"/>
          <p:cNvSpPr/>
          <p:nvPr/>
        </p:nvSpPr>
        <p:spPr>
          <a:xfrm>
            <a:off x="942804" y="917740"/>
            <a:ext cx="338400" cy="331200"/>
          </a:xfrm>
          <a:prstGeom prst="star4">
            <a:avLst>
              <a:gd fmla="val 125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96" name="Google Shape;3196;p73"/>
          <p:cNvGrpSpPr/>
          <p:nvPr/>
        </p:nvGrpSpPr>
        <p:grpSpPr>
          <a:xfrm rot="10800000">
            <a:off x="6880759" y="1084709"/>
            <a:ext cx="1151741" cy="355855"/>
            <a:chOff x="7812047" y="4100311"/>
            <a:chExt cx="715589" cy="608196"/>
          </a:xfrm>
        </p:grpSpPr>
        <p:grpSp>
          <p:nvGrpSpPr>
            <p:cNvPr id="3197" name="Google Shape;3197;p73"/>
            <p:cNvGrpSpPr/>
            <p:nvPr/>
          </p:nvGrpSpPr>
          <p:grpSpPr>
            <a:xfrm>
              <a:off x="7812047" y="4153807"/>
              <a:ext cx="715511" cy="554700"/>
              <a:chOff x="7812047" y="4153807"/>
              <a:chExt cx="715511" cy="554700"/>
            </a:xfrm>
          </p:grpSpPr>
          <p:sp>
            <p:nvSpPr>
              <p:cNvPr id="3198" name="Google Shape;3198;p73"/>
              <p:cNvSpPr/>
              <p:nvPr/>
            </p:nvSpPr>
            <p:spPr>
              <a:xfrm rot="5400000">
                <a:off x="7954858" y="4135807"/>
                <a:ext cx="554700" cy="590700"/>
              </a:xfrm>
              <a:prstGeom prst="upArrow">
                <a:avLst>
                  <a:gd fmla="val 50000" name="adj1"/>
                  <a:gd fmla="val 50000" name="adj2"/>
                </a:avLst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9" name="Google Shape;3199;p73"/>
              <p:cNvSpPr/>
              <p:nvPr/>
            </p:nvSpPr>
            <p:spPr>
              <a:xfrm>
                <a:off x="7812047" y="4228209"/>
                <a:ext cx="86400" cy="339300"/>
              </a:xfrm>
              <a:prstGeom prst="rect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200" name="Google Shape;3200;p73"/>
            <p:cNvSpPr/>
            <p:nvPr/>
          </p:nvSpPr>
          <p:spPr>
            <a:xfrm rot="5400000">
              <a:off x="7954936" y="4082311"/>
              <a:ext cx="554700" cy="5907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4" name="Shape 3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" name="Google Shape;3205;p74"/>
          <p:cNvSpPr/>
          <p:nvPr/>
        </p:nvSpPr>
        <p:spPr>
          <a:xfrm>
            <a:off x="2211900" y="1685050"/>
            <a:ext cx="4720200" cy="17661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6" name="Google Shape;3206;p74"/>
          <p:cNvSpPr txBox="1"/>
          <p:nvPr>
            <p:ph type="title"/>
          </p:nvPr>
        </p:nvSpPr>
        <p:spPr>
          <a:xfrm>
            <a:off x="2040900" y="1992775"/>
            <a:ext cx="5062200" cy="87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Features &amp; Interactions</a:t>
            </a:r>
            <a:endParaRPr sz="5000"/>
          </a:p>
        </p:txBody>
      </p:sp>
      <p:sp>
        <p:nvSpPr>
          <p:cNvPr id="3207" name="Google Shape;3207;p74"/>
          <p:cNvSpPr/>
          <p:nvPr/>
        </p:nvSpPr>
        <p:spPr>
          <a:xfrm rot="10800000">
            <a:off x="2046894" y="2542082"/>
            <a:ext cx="336000" cy="327300"/>
          </a:xfrm>
          <a:prstGeom prst="star4">
            <a:avLst>
              <a:gd fmla="val 125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08" name="Google Shape;3208;p74"/>
          <p:cNvGrpSpPr/>
          <p:nvPr/>
        </p:nvGrpSpPr>
        <p:grpSpPr>
          <a:xfrm rot="-5400000">
            <a:off x="1260545" y="3792444"/>
            <a:ext cx="1288293" cy="614419"/>
            <a:chOff x="7740700" y="4100311"/>
            <a:chExt cx="786936" cy="604089"/>
          </a:xfrm>
        </p:grpSpPr>
        <p:grpSp>
          <p:nvGrpSpPr>
            <p:cNvPr id="3209" name="Google Shape;3209;p74"/>
            <p:cNvGrpSpPr/>
            <p:nvPr/>
          </p:nvGrpSpPr>
          <p:grpSpPr>
            <a:xfrm>
              <a:off x="7740700" y="4149700"/>
              <a:ext cx="737550" cy="554700"/>
              <a:chOff x="7740700" y="4149700"/>
              <a:chExt cx="737550" cy="554700"/>
            </a:xfrm>
          </p:grpSpPr>
          <p:sp>
            <p:nvSpPr>
              <p:cNvPr id="3210" name="Google Shape;3210;p74"/>
              <p:cNvSpPr/>
              <p:nvPr/>
            </p:nvSpPr>
            <p:spPr>
              <a:xfrm rot="5400000">
                <a:off x="7905550" y="4131700"/>
                <a:ext cx="554700" cy="590700"/>
              </a:xfrm>
              <a:prstGeom prst="upArrow">
                <a:avLst>
                  <a:gd fmla="val 50000" name="adj1"/>
                  <a:gd fmla="val 50000" name="adj2"/>
                </a:avLst>
              </a:prstGeom>
              <a:solidFill>
                <a:schemeClr val="accen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1" name="Google Shape;3211;p74"/>
              <p:cNvSpPr/>
              <p:nvPr/>
            </p:nvSpPr>
            <p:spPr>
              <a:xfrm>
                <a:off x="7740700" y="4286500"/>
                <a:ext cx="86400" cy="281100"/>
              </a:xfrm>
              <a:prstGeom prst="rect">
                <a:avLst/>
              </a:prstGeom>
              <a:solidFill>
                <a:schemeClr val="accen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212" name="Google Shape;3212;p74"/>
            <p:cNvSpPr/>
            <p:nvPr/>
          </p:nvSpPr>
          <p:spPr>
            <a:xfrm rot="5400000">
              <a:off x="7954936" y="4082311"/>
              <a:ext cx="554700" cy="5907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13" name="Google Shape;3213;p74"/>
          <p:cNvGrpSpPr/>
          <p:nvPr/>
        </p:nvGrpSpPr>
        <p:grpSpPr>
          <a:xfrm flipH="1" rot="10800000">
            <a:off x="7345437" y="1684324"/>
            <a:ext cx="1362986" cy="1766144"/>
            <a:chOff x="7465916" y="720492"/>
            <a:chExt cx="1139144" cy="1477450"/>
          </a:xfrm>
        </p:grpSpPr>
        <p:sp>
          <p:nvSpPr>
            <p:cNvPr id="3214" name="Google Shape;3214;p74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5" name="Google Shape;3215;p74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6" name="Google Shape;3216;p74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7" name="Google Shape;3217;p74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8" name="Google Shape;3218;p74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9" name="Google Shape;3219;p74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20" name="Google Shape;3220;p74"/>
          <p:cNvGrpSpPr/>
          <p:nvPr/>
        </p:nvGrpSpPr>
        <p:grpSpPr>
          <a:xfrm rot="10800000">
            <a:off x="447215" y="760640"/>
            <a:ext cx="1764685" cy="924421"/>
            <a:chOff x="7055900" y="279450"/>
            <a:chExt cx="1820576" cy="953700"/>
          </a:xfrm>
        </p:grpSpPr>
        <p:sp>
          <p:nvSpPr>
            <p:cNvPr id="3221" name="Google Shape;3221;p74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2" name="Google Shape;3222;p74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3" name="Google Shape;3223;p74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4" name="Google Shape;3224;p74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5" name="Google Shape;3225;p74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26" name="Google Shape;3226;p74"/>
          <p:cNvSpPr/>
          <p:nvPr/>
        </p:nvSpPr>
        <p:spPr>
          <a:xfrm>
            <a:off x="6695924" y="1454519"/>
            <a:ext cx="474600" cy="461400"/>
          </a:xfrm>
          <a:prstGeom prst="star4">
            <a:avLst>
              <a:gd fmla="val 125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7" name="Google Shape;3227;p74"/>
          <p:cNvSpPr/>
          <p:nvPr/>
        </p:nvSpPr>
        <p:spPr>
          <a:xfrm>
            <a:off x="6765150" y="4010191"/>
            <a:ext cx="336000" cy="326700"/>
          </a:xfrm>
          <a:prstGeom prst="star4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1" name="Shape 3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2" name="Google Shape;3232;p75"/>
          <p:cNvSpPr txBox="1"/>
          <p:nvPr>
            <p:ph type="title"/>
          </p:nvPr>
        </p:nvSpPr>
        <p:spPr>
          <a:xfrm>
            <a:off x="540000" y="0"/>
            <a:ext cx="8064900" cy="74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Screen 1: Post Draft</a:t>
            </a:r>
            <a:endParaRPr/>
          </a:p>
        </p:txBody>
      </p:sp>
      <p:pic>
        <p:nvPicPr>
          <p:cNvPr id="3233" name="Google Shape;3233;p75"/>
          <p:cNvPicPr preferRelativeResize="0"/>
          <p:nvPr/>
        </p:nvPicPr>
        <p:blipFill rotWithShape="1">
          <a:blip r:embed="rId3">
            <a:alphaModFix/>
          </a:blip>
          <a:srcRect b="4722" l="0" r="0" t="7342"/>
          <a:stretch/>
        </p:blipFill>
        <p:spPr>
          <a:xfrm>
            <a:off x="540000" y="742500"/>
            <a:ext cx="8064901" cy="4432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7" name="Shape 3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8" name="Google Shape;3238;p76"/>
          <p:cNvSpPr txBox="1"/>
          <p:nvPr>
            <p:ph type="title"/>
          </p:nvPr>
        </p:nvSpPr>
        <p:spPr>
          <a:xfrm>
            <a:off x="540000" y="0"/>
            <a:ext cx="8064900" cy="74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Screen 2: Home Page</a:t>
            </a:r>
            <a:endParaRPr/>
          </a:p>
        </p:txBody>
      </p:sp>
      <p:pic>
        <p:nvPicPr>
          <p:cNvPr id="3239" name="Google Shape;3239;p76"/>
          <p:cNvPicPr preferRelativeResize="0"/>
          <p:nvPr/>
        </p:nvPicPr>
        <p:blipFill rotWithShape="1">
          <a:blip r:embed="rId3">
            <a:alphaModFix/>
          </a:blip>
          <a:srcRect b="9212" l="0" r="0" t="6428"/>
          <a:stretch/>
        </p:blipFill>
        <p:spPr>
          <a:xfrm>
            <a:off x="540000" y="742500"/>
            <a:ext cx="8064901" cy="4252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3" name="Shape 3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4" name="Google Shape;3244;p77"/>
          <p:cNvSpPr txBox="1"/>
          <p:nvPr>
            <p:ph type="title"/>
          </p:nvPr>
        </p:nvSpPr>
        <p:spPr>
          <a:xfrm>
            <a:off x="540000" y="0"/>
            <a:ext cx="8064900" cy="74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Screen 3: Top 3 Playlists per Category</a:t>
            </a:r>
            <a:endParaRPr/>
          </a:p>
        </p:txBody>
      </p:sp>
      <p:pic>
        <p:nvPicPr>
          <p:cNvPr id="3245" name="Google Shape;3245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1650" y="742500"/>
            <a:ext cx="7041608" cy="4401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9" name="Shape 3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0" name="Google Shape;3250;p78"/>
          <p:cNvSpPr txBox="1"/>
          <p:nvPr>
            <p:ph type="title"/>
          </p:nvPr>
        </p:nvSpPr>
        <p:spPr>
          <a:xfrm>
            <a:off x="540000" y="0"/>
            <a:ext cx="8064900" cy="74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Screen 5: Top 3 Playlist</a:t>
            </a:r>
            <a:endParaRPr/>
          </a:p>
        </p:txBody>
      </p:sp>
      <p:pic>
        <p:nvPicPr>
          <p:cNvPr id="3251" name="Google Shape;3251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3950" y="742500"/>
            <a:ext cx="7041608" cy="4401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5" name="Shape 3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" name="Google Shape;3256;p79"/>
          <p:cNvSpPr txBox="1"/>
          <p:nvPr>
            <p:ph type="title"/>
          </p:nvPr>
        </p:nvSpPr>
        <p:spPr>
          <a:xfrm>
            <a:off x="540000" y="0"/>
            <a:ext cx="8064900" cy="74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Screen 4:  Recent Posts + Calendar</a:t>
            </a:r>
            <a:endParaRPr/>
          </a:p>
        </p:txBody>
      </p:sp>
      <p:pic>
        <p:nvPicPr>
          <p:cNvPr id="3257" name="Google Shape;3257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3775" y="782900"/>
            <a:ext cx="7076449" cy="4422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1" name="Shape 3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2" name="Google Shape;3262;p80"/>
          <p:cNvSpPr txBox="1"/>
          <p:nvPr>
            <p:ph type="title"/>
          </p:nvPr>
        </p:nvSpPr>
        <p:spPr>
          <a:xfrm>
            <a:off x="540000" y="0"/>
            <a:ext cx="8064900" cy="74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Screen 6: Your Reprise</a:t>
            </a:r>
            <a:endParaRPr/>
          </a:p>
        </p:txBody>
      </p:sp>
      <p:pic>
        <p:nvPicPr>
          <p:cNvPr id="3263" name="Google Shape;3263;p80"/>
          <p:cNvPicPr preferRelativeResize="0"/>
          <p:nvPr/>
        </p:nvPicPr>
        <p:blipFill rotWithShape="1">
          <a:blip r:embed="rId3">
            <a:alphaModFix/>
          </a:blip>
          <a:srcRect b="13696" l="0" r="4571" t="0"/>
          <a:stretch/>
        </p:blipFill>
        <p:spPr>
          <a:xfrm>
            <a:off x="708900" y="742500"/>
            <a:ext cx="7726198" cy="4367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7" name="Shape 3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8" name="Google Shape;3268;p81"/>
          <p:cNvSpPr/>
          <p:nvPr/>
        </p:nvSpPr>
        <p:spPr>
          <a:xfrm>
            <a:off x="2211900" y="1685050"/>
            <a:ext cx="4720200" cy="17661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9" name="Google Shape;3269;p81"/>
          <p:cNvSpPr txBox="1"/>
          <p:nvPr>
            <p:ph type="title"/>
          </p:nvPr>
        </p:nvSpPr>
        <p:spPr>
          <a:xfrm>
            <a:off x="2040900" y="1992775"/>
            <a:ext cx="5062200" cy="87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Crazy 8’s Sketches</a:t>
            </a:r>
            <a:endParaRPr sz="5000"/>
          </a:p>
        </p:txBody>
      </p:sp>
      <p:sp>
        <p:nvSpPr>
          <p:cNvPr id="3270" name="Google Shape;3270;p81"/>
          <p:cNvSpPr/>
          <p:nvPr/>
        </p:nvSpPr>
        <p:spPr>
          <a:xfrm rot="10800000">
            <a:off x="2046894" y="2542082"/>
            <a:ext cx="336000" cy="327300"/>
          </a:xfrm>
          <a:prstGeom prst="star4">
            <a:avLst>
              <a:gd fmla="val 125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71" name="Google Shape;3271;p81"/>
          <p:cNvGrpSpPr/>
          <p:nvPr/>
        </p:nvGrpSpPr>
        <p:grpSpPr>
          <a:xfrm rot="-5400000">
            <a:off x="1260545" y="3792444"/>
            <a:ext cx="1288293" cy="614419"/>
            <a:chOff x="7740700" y="4100311"/>
            <a:chExt cx="786936" cy="604089"/>
          </a:xfrm>
        </p:grpSpPr>
        <p:grpSp>
          <p:nvGrpSpPr>
            <p:cNvPr id="3272" name="Google Shape;3272;p81"/>
            <p:cNvGrpSpPr/>
            <p:nvPr/>
          </p:nvGrpSpPr>
          <p:grpSpPr>
            <a:xfrm>
              <a:off x="7740700" y="4149700"/>
              <a:ext cx="737550" cy="554700"/>
              <a:chOff x="7740700" y="4149700"/>
              <a:chExt cx="737550" cy="554700"/>
            </a:xfrm>
          </p:grpSpPr>
          <p:sp>
            <p:nvSpPr>
              <p:cNvPr id="3273" name="Google Shape;3273;p81"/>
              <p:cNvSpPr/>
              <p:nvPr/>
            </p:nvSpPr>
            <p:spPr>
              <a:xfrm rot="5400000">
                <a:off x="7905550" y="4131700"/>
                <a:ext cx="554700" cy="590700"/>
              </a:xfrm>
              <a:prstGeom prst="upArrow">
                <a:avLst>
                  <a:gd fmla="val 50000" name="adj1"/>
                  <a:gd fmla="val 50000" name="adj2"/>
                </a:avLst>
              </a:prstGeom>
              <a:solidFill>
                <a:schemeClr val="accen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4" name="Google Shape;3274;p81"/>
              <p:cNvSpPr/>
              <p:nvPr/>
            </p:nvSpPr>
            <p:spPr>
              <a:xfrm>
                <a:off x="7740700" y="4286500"/>
                <a:ext cx="86400" cy="281100"/>
              </a:xfrm>
              <a:prstGeom prst="rect">
                <a:avLst/>
              </a:prstGeom>
              <a:solidFill>
                <a:schemeClr val="accen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275" name="Google Shape;3275;p81"/>
            <p:cNvSpPr/>
            <p:nvPr/>
          </p:nvSpPr>
          <p:spPr>
            <a:xfrm rot="5400000">
              <a:off x="7954936" y="4082311"/>
              <a:ext cx="554700" cy="5907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chemeClr val="accen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76" name="Google Shape;3276;p81"/>
          <p:cNvGrpSpPr/>
          <p:nvPr/>
        </p:nvGrpSpPr>
        <p:grpSpPr>
          <a:xfrm flipH="1" rot="10800000">
            <a:off x="7345437" y="1684324"/>
            <a:ext cx="1362986" cy="1766144"/>
            <a:chOff x="7465916" y="720492"/>
            <a:chExt cx="1139144" cy="1477450"/>
          </a:xfrm>
        </p:grpSpPr>
        <p:sp>
          <p:nvSpPr>
            <p:cNvPr id="3277" name="Google Shape;3277;p81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8" name="Google Shape;3278;p81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9" name="Google Shape;3279;p81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0" name="Google Shape;3280;p81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1" name="Google Shape;3281;p81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2" name="Google Shape;3282;p81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83" name="Google Shape;3283;p81"/>
          <p:cNvGrpSpPr/>
          <p:nvPr/>
        </p:nvGrpSpPr>
        <p:grpSpPr>
          <a:xfrm rot="10800000">
            <a:off x="447215" y="760640"/>
            <a:ext cx="1764685" cy="924421"/>
            <a:chOff x="7055900" y="279450"/>
            <a:chExt cx="1820576" cy="953700"/>
          </a:xfrm>
        </p:grpSpPr>
        <p:sp>
          <p:nvSpPr>
            <p:cNvPr id="3284" name="Google Shape;3284;p81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5" name="Google Shape;3285;p81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6" name="Google Shape;3286;p81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7" name="Google Shape;3287;p81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8" name="Google Shape;3288;p81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89" name="Google Shape;3289;p81"/>
          <p:cNvSpPr/>
          <p:nvPr/>
        </p:nvSpPr>
        <p:spPr>
          <a:xfrm>
            <a:off x="6695924" y="1454519"/>
            <a:ext cx="474600" cy="461400"/>
          </a:xfrm>
          <a:prstGeom prst="star4">
            <a:avLst>
              <a:gd fmla="val 125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0" name="Google Shape;3290;p81"/>
          <p:cNvSpPr/>
          <p:nvPr/>
        </p:nvSpPr>
        <p:spPr>
          <a:xfrm>
            <a:off x="6765150" y="4010191"/>
            <a:ext cx="336000" cy="326700"/>
          </a:xfrm>
          <a:prstGeom prst="star4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4" name="Shape 3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5" name="Google Shape;3295;p82"/>
          <p:cNvSpPr/>
          <p:nvPr/>
        </p:nvSpPr>
        <p:spPr>
          <a:xfrm>
            <a:off x="2211900" y="1685050"/>
            <a:ext cx="4720200" cy="17661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6" name="Google Shape;3296;p82"/>
          <p:cNvSpPr/>
          <p:nvPr/>
        </p:nvSpPr>
        <p:spPr>
          <a:xfrm rot="10800000">
            <a:off x="2046894" y="2542082"/>
            <a:ext cx="336000" cy="327300"/>
          </a:xfrm>
          <a:prstGeom prst="star4">
            <a:avLst>
              <a:gd fmla="val 125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97" name="Google Shape;3297;p82"/>
          <p:cNvGrpSpPr/>
          <p:nvPr/>
        </p:nvGrpSpPr>
        <p:grpSpPr>
          <a:xfrm flipH="1" rot="10800000">
            <a:off x="7345437" y="1684324"/>
            <a:ext cx="1362986" cy="1766144"/>
            <a:chOff x="7465916" y="720492"/>
            <a:chExt cx="1139144" cy="1477450"/>
          </a:xfrm>
        </p:grpSpPr>
        <p:sp>
          <p:nvSpPr>
            <p:cNvPr id="3298" name="Google Shape;3298;p82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9" name="Google Shape;3299;p82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0" name="Google Shape;3300;p82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1" name="Google Shape;3301;p82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2" name="Google Shape;3302;p82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3" name="Google Shape;3303;p82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04" name="Google Shape;3304;p82"/>
          <p:cNvGrpSpPr/>
          <p:nvPr/>
        </p:nvGrpSpPr>
        <p:grpSpPr>
          <a:xfrm rot="10800000">
            <a:off x="447215" y="760640"/>
            <a:ext cx="1764685" cy="924421"/>
            <a:chOff x="7055900" y="279450"/>
            <a:chExt cx="1820576" cy="953700"/>
          </a:xfrm>
        </p:grpSpPr>
        <p:sp>
          <p:nvSpPr>
            <p:cNvPr id="3305" name="Google Shape;3305;p82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6" name="Google Shape;3306;p82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7" name="Google Shape;3307;p82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8" name="Google Shape;3308;p82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9" name="Google Shape;3309;p82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10" name="Google Shape;3310;p82"/>
          <p:cNvSpPr/>
          <p:nvPr/>
        </p:nvSpPr>
        <p:spPr>
          <a:xfrm>
            <a:off x="6695924" y="1454519"/>
            <a:ext cx="474600" cy="461400"/>
          </a:xfrm>
          <a:prstGeom prst="star4">
            <a:avLst>
              <a:gd fmla="val 125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1" name="Google Shape;3311;p82"/>
          <p:cNvSpPr/>
          <p:nvPr/>
        </p:nvSpPr>
        <p:spPr>
          <a:xfrm>
            <a:off x="6765150" y="4010191"/>
            <a:ext cx="336000" cy="326700"/>
          </a:xfrm>
          <a:prstGeom prst="star4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12" name="Google Shape;3312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677125" y="197989"/>
            <a:ext cx="3474424" cy="4495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3" name="Google Shape;3313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5072738" y="363598"/>
            <a:ext cx="3681776" cy="42648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7" name="Shape 3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8" name="Google Shape;3318;p83"/>
          <p:cNvSpPr/>
          <p:nvPr/>
        </p:nvSpPr>
        <p:spPr>
          <a:xfrm>
            <a:off x="2211900" y="1685050"/>
            <a:ext cx="4720200" cy="17661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9" name="Google Shape;3319;p83"/>
          <p:cNvSpPr/>
          <p:nvPr/>
        </p:nvSpPr>
        <p:spPr>
          <a:xfrm rot="10800000">
            <a:off x="2046894" y="2542082"/>
            <a:ext cx="336000" cy="327300"/>
          </a:xfrm>
          <a:prstGeom prst="star4">
            <a:avLst>
              <a:gd fmla="val 125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20" name="Google Shape;3320;p83"/>
          <p:cNvGrpSpPr/>
          <p:nvPr/>
        </p:nvGrpSpPr>
        <p:grpSpPr>
          <a:xfrm flipH="1" rot="10800000">
            <a:off x="7345437" y="1684324"/>
            <a:ext cx="1362986" cy="1766144"/>
            <a:chOff x="7465916" y="720492"/>
            <a:chExt cx="1139144" cy="1477450"/>
          </a:xfrm>
        </p:grpSpPr>
        <p:sp>
          <p:nvSpPr>
            <p:cNvPr id="3321" name="Google Shape;3321;p83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2" name="Google Shape;3322;p83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3" name="Google Shape;3323;p83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4" name="Google Shape;3324;p83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5" name="Google Shape;3325;p83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6" name="Google Shape;3326;p83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27" name="Google Shape;3327;p83"/>
          <p:cNvGrpSpPr/>
          <p:nvPr/>
        </p:nvGrpSpPr>
        <p:grpSpPr>
          <a:xfrm rot="10800000">
            <a:off x="447215" y="760640"/>
            <a:ext cx="1764685" cy="924421"/>
            <a:chOff x="7055900" y="279450"/>
            <a:chExt cx="1820576" cy="953700"/>
          </a:xfrm>
        </p:grpSpPr>
        <p:sp>
          <p:nvSpPr>
            <p:cNvPr id="3328" name="Google Shape;3328;p83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9" name="Google Shape;3329;p83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0" name="Google Shape;3330;p83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1" name="Google Shape;3331;p83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2" name="Google Shape;3332;p83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33" name="Google Shape;3333;p83"/>
          <p:cNvSpPr/>
          <p:nvPr/>
        </p:nvSpPr>
        <p:spPr>
          <a:xfrm>
            <a:off x="6695924" y="1454519"/>
            <a:ext cx="474600" cy="461400"/>
          </a:xfrm>
          <a:prstGeom prst="star4">
            <a:avLst>
              <a:gd fmla="val 125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4" name="Google Shape;3334;p83"/>
          <p:cNvSpPr/>
          <p:nvPr/>
        </p:nvSpPr>
        <p:spPr>
          <a:xfrm>
            <a:off x="6765150" y="4010191"/>
            <a:ext cx="336000" cy="326700"/>
          </a:xfrm>
          <a:prstGeom prst="star4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35" name="Google Shape;3335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598524" y="319526"/>
            <a:ext cx="3354949" cy="4199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6" name="Google Shape;3336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5042100" y="211324"/>
            <a:ext cx="3476000" cy="441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0" name="Shape 3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1" name="Google Shape;3341;p84"/>
          <p:cNvSpPr/>
          <p:nvPr/>
        </p:nvSpPr>
        <p:spPr>
          <a:xfrm>
            <a:off x="2211900" y="1685050"/>
            <a:ext cx="4720200" cy="17661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2" name="Google Shape;3342;p84"/>
          <p:cNvSpPr/>
          <p:nvPr/>
        </p:nvSpPr>
        <p:spPr>
          <a:xfrm rot="10800000">
            <a:off x="2046894" y="2542082"/>
            <a:ext cx="336000" cy="327300"/>
          </a:xfrm>
          <a:prstGeom prst="star4">
            <a:avLst>
              <a:gd fmla="val 125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43" name="Google Shape;3343;p84"/>
          <p:cNvGrpSpPr/>
          <p:nvPr/>
        </p:nvGrpSpPr>
        <p:grpSpPr>
          <a:xfrm flipH="1" rot="10800000">
            <a:off x="7345437" y="1684324"/>
            <a:ext cx="1362986" cy="1766144"/>
            <a:chOff x="7465916" y="720492"/>
            <a:chExt cx="1139144" cy="1477450"/>
          </a:xfrm>
        </p:grpSpPr>
        <p:sp>
          <p:nvSpPr>
            <p:cNvPr id="3344" name="Google Shape;3344;p84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5" name="Google Shape;3345;p84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6" name="Google Shape;3346;p84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7" name="Google Shape;3347;p84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8" name="Google Shape;3348;p84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9" name="Google Shape;3349;p84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50" name="Google Shape;3350;p84"/>
          <p:cNvGrpSpPr/>
          <p:nvPr/>
        </p:nvGrpSpPr>
        <p:grpSpPr>
          <a:xfrm rot="10800000">
            <a:off x="447215" y="760640"/>
            <a:ext cx="1764685" cy="924421"/>
            <a:chOff x="7055900" y="279450"/>
            <a:chExt cx="1820576" cy="953700"/>
          </a:xfrm>
        </p:grpSpPr>
        <p:sp>
          <p:nvSpPr>
            <p:cNvPr id="3351" name="Google Shape;3351;p84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2" name="Google Shape;3352;p84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3" name="Google Shape;3353;p84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4" name="Google Shape;3354;p84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5" name="Google Shape;3355;p84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56" name="Google Shape;3356;p84"/>
          <p:cNvSpPr/>
          <p:nvPr/>
        </p:nvSpPr>
        <p:spPr>
          <a:xfrm>
            <a:off x="6695924" y="1454519"/>
            <a:ext cx="474600" cy="461400"/>
          </a:xfrm>
          <a:prstGeom prst="star4">
            <a:avLst>
              <a:gd fmla="val 125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7" name="Google Shape;3357;p84"/>
          <p:cNvSpPr/>
          <p:nvPr/>
        </p:nvSpPr>
        <p:spPr>
          <a:xfrm>
            <a:off x="6765150" y="4010191"/>
            <a:ext cx="336000" cy="326700"/>
          </a:xfrm>
          <a:prstGeom prst="star4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58" name="Google Shape;3358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7850" y="1038950"/>
            <a:ext cx="4570952" cy="2856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9" name="Google Shape;3359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200" y="1038950"/>
            <a:ext cx="4570952" cy="2856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3" name="Shape 3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4" name="Google Shape;3364;p85"/>
          <p:cNvSpPr/>
          <p:nvPr/>
        </p:nvSpPr>
        <p:spPr>
          <a:xfrm>
            <a:off x="2211900" y="1685050"/>
            <a:ext cx="4720200" cy="17661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5" name="Google Shape;3365;p85"/>
          <p:cNvSpPr/>
          <p:nvPr/>
        </p:nvSpPr>
        <p:spPr>
          <a:xfrm rot="10800000">
            <a:off x="2046894" y="2542082"/>
            <a:ext cx="336000" cy="327300"/>
          </a:xfrm>
          <a:prstGeom prst="star4">
            <a:avLst>
              <a:gd fmla="val 125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66" name="Google Shape;3366;p85"/>
          <p:cNvGrpSpPr/>
          <p:nvPr/>
        </p:nvGrpSpPr>
        <p:grpSpPr>
          <a:xfrm flipH="1" rot="10800000">
            <a:off x="7345437" y="1684324"/>
            <a:ext cx="1362986" cy="1766144"/>
            <a:chOff x="7465916" y="720492"/>
            <a:chExt cx="1139144" cy="1477450"/>
          </a:xfrm>
        </p:grpSpPr>
        <p:sp>
          <p:nvSpPr>
            <p:cNvPr id="3367" name="Google Shape;3367;p85"/>
            <p:cNvSpPr/>
            <p:nvPr/>
          </p:nvSpPr>
          <p:spPr>
            <a:xfrm rot="-5400000">
              <a:off x="7646560" y="123944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8" name="Google Shape;3368;p85"/>
            <p:cNvSpPr/>
            <p:nvPr/>
          </p:nvSpPr>
          <p:spPr>
            <a:xfrm rot="-5400000">
              <a:off x="7597172" y="114891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9" name="Google Shape;3369;p85"/>
            <p:cNvSpPr/>
            <p:nvPr/>
          </p:nvSpPr>
          <p:spPr>
            <a:xfrm rot="-5400000">
              <a:off x="7547783" y="105838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0" name="Google Shape;3370;p85"/>
            <p:cNvSpPr/>
            <p:nvPr/>
          </p:nvSpPr>
          <p:spPr>
            <a:xfrm rot="-5400000">
              <a:off x="7498394" y="96785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1" name="Google Shape;3371;p85"/>
            <p:cNvSpPr/>
            <p:nvPr/>
          </p:nvSpPr>
          <p:spPr>
            <a:xfrm rot="-5400000">
              <a:off x="7449005" y="87732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2" name="Google Shape;3372;p85"/>
            <p:cNvSpPr/>
            <p:nvPr/>
          </p:nvSpPr>
          <p:spPr>
            <a:xfrm rot="-5400000">
              <a:off x="7399616" y="786792"/>
              <a:ext cx="1024800" cy="892200"/>
            </a:xfrm>
            <a:prstGeom prst="flowChartDelay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73" name="Google Shape;3373;p85"/>
          <p:cNvGrpSpPr/>
          <p:nvPr/>
        </p:nvGrpSpPr>
        <p:grpSpPr>
          <a:xfrm rot="10800000">
            <a:off x="447215" y="760640"/>
            <a:ext cx="1764685" cy="924421"/>
            <a:chOff x="7055900" y="279450"/>
            <a:chExt cx="1820576" cy="953700"/>
          </a:xfrm>
        </p:grpSpPr>
        <p:sp>
          <p:nvSpPr>
            <p:cNvPr id="3374" name="Google Shape;3374;p85"/>
            <p:cNvSpPr/>
            <p:nvPr/>
          </p:nvSpPr>
          <p:spPr>
            <a:xfrm>
              <a:off x="7055900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5" name="Google Shape;3375;p85"/>
            <p:cNvSpPr/>
            <p:nvPr/>
          </p:nvSpPr>
          <p:spPr>
            <a:xfrm>
              <a:off x="7272619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6" name="Google Shape;3376;p85"/>
            <p:cNvSpPr/>
            <p:nvPr/>
          </p:nvSpPr>
          <p:spPr>
            <a:xfrm>
              <a:off x="7489338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7" name="Google Shape;3377;p85"/>
            <p:cNvSpPr/>
            <p:nvPr/>
          </p:nvSpPr>
          <p:spPr>
            <a:xfrm>
              <a:off x="7706057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8" name="Google Shape;3378;p85"/>
            <p:cNvSpPr/>
            <p:nvPr/>
          </p:nvSpPr>
          <p:spPr>
            <a:xfrm>
              <a:off x="7922776" y="279450"/>
              <a:ext cx="953700" cy="9537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79" name="Google Shape;3379;p85"/>
          <p:cNvSpPr/>
          <p:nvPr/>
        </p:nvSpPr>
        <p:spPr>
          <a:xfrm>
            <a:off x="6695924" y="1454519"/>
            <a:ext cx="474600" cy="461400"/>
          </a:xfrm>
          <a:prstGeom prst="star4">
            <a:avLst>
              <a:gd fmla="val 125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0" name="Google Shape;3380;p85"/>
          <p:cNvSpPr/>
          <p:nvPr/>
        </p:nvSpPr>
        <p:spPr>
          <a:xfrm>
            <a:off x="6765150" y="4010191"/>
            <a:ext cx="336000" cy="326700"/>
          </a:xfrm>
          <a:prstGeom prst="star4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81" name="Google Shape;3381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2300" y="1123975"/>
            <a:ext cx="4271043" cy="333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2" name="Google Shape;3382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925" y="1123976"/>
            <a:ext cx="4389084" cy="333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dk1"/>
        </a:solidFill>
      </p:bgPr>
    </p:bg>
    <p:spTree>
      <p:nvGrpSpPr>
        <p:cNvPr id="3386" name="Shape 3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7" name="Google Shape;3387;p86"/>
          <p:cNvSpPr/>
          <p:nvPr/>
        </p:nvSpPr>
        <p:spPr>
          <a:xfrm>
            <a:off x="3836292" y="3154656"/>
            <a:ext cx="329100" cy="3165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88" name="Google Shape;3388;p86"/>
          <p:cNvPicPr preferRelativeResize="0"/>
          <p:nvPr/>
        </p:nvPicPr>
        <p:blipFill rotWithShape="1">
          <a:blip r:embed="rId3">
            <a:alphaModFix/>
          </a:blip>
          <a:srcRect b="8076" l="3581" r="6893" t="18296"/>
          <a:stretch/>
        </p:blipFill>
        <p:spPr>
          <a:xfrm>
            <a:off x="1388575" y="396000"/>
            <a:ext cx="7516723" cy="4636451"/>
          </a:xfrm>
          <a:prstGeom prst="rect">
            <a:avLst/>
          </a:prstGeom>
          <a:noFill/>
          <a:ln>
            <a:noFill/>
          </a:ln>
        </p:spPr>
      </p:pic>
      <p:sp>
        <p:nvSpPr>
          <p:cNvPr id="3389" name="Google Shape;3389;p86"/>
          <p:cNvSpPr txBox="1"/>
          <p:nvPr>
            <p:ph idx="1" type="body"/>
          </p:nvPr>
        </p:nvSpPr>
        <p:spPr>
          <a:xfrm>
            <a:off x="0" y="4567400"/>
            <a:ext cx="2646600" cy="57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Initial Storyboard</a:t>
            </a:r>
            <a:endParaRPr sz="200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dk1"/>
        </a:solidFill>
      </p:bgPr>
    </p:bg>
    <p:spTree>
      <p:nvGrpSpPr>
        <p:cNvPr id="3393" name="Shape 3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4" name="Google Shape;3394;p87"/>
          <p:cNvPicPr preferRelativeResize="0"/>
          <p:nvPr/>
        </p:nvPicPr>
        <p:blipFill rotWithShape="1">
          <a:blip r:embed="rId3">
            <a:alphaModFix/>
          </a:blip>
          <a:srcRect b="5402" l="6925" r="6726" t="23423"/>
          <a:stretch/>
        </p:blipFill>
        <p:spPr>
          <a:xfrm>
            <a:off x="1285275" y="270825"/>
            <a:ext cx="7620024" cy="4710801"/>
          </a:xfrm>
          <a:prstGeom prst="rect">
            <a:avLst/>
          </a:prstGeom>
          <a:noFill/>
          <a:ln>
            <a:noFill/>
          </a:ln>
        </p:spPr>
      </p:pic>
      <p:sp>
        <p:nvSpPr>
          <p:cNvPr id="3395" name="Google Shape;3395;p87"/>
          <p:cNvSpPr/>
          <p:nvPr/>
        </p:nvSpPr>
        <p:spPr>
          <a:xfrm>
            <a:off x="3836292" y="3154656"/>
            <a:ext cx="329100" cy="3165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6" name="Google Shape;3396;p87"/>
          <p:cNvSpPr txBox="1"/>
          <p:nvPr>
            <p:ph idx="1" type="body"/>
          </p:nvPr>
        </p:nvSpPr>
        <p:spPr>
          <a:xfrm>
            <a:off x="0" y="4567400"/>
            <a:ext cx="2646600" cy="57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Initial Storyboard</a:t>
            </a:r>
            <a:endParaRPr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raph Paper Style Thesis by Slidesgo">
  <a:themeElements>
    <a:clrScheme name="Simple Light">
      <a:dk1>
        <a:srgbClr val="434343"/>
      </a:dk1>
      <a:lt1>
        <a:srgbClr val="F3F3F3"/>
      </a:lt1>
      <a:dk2>
        <a:srgbClr val="B7B7B7"/>
      </a:dk2>
      <a:lt2>
        <a:srgbClr val="859477"/>
      </a:lt2>
      <a:accent1>
        <a:srgbClr val="D9997D"/>
      </a:accent1>
      <a:accent2>
        <a:srgbClr val="F2C2AB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